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3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486" r:id="rId12"/>
    <p:sldId id="487" r:id="rId13"/>
    <p:sldId id="489" r:id="rId14"/>
    <p:sldId id="490" r:id="rId15"/>
    <p:sldId id="491" r:id="rId16"/>
    <p:sldId id="492" r:id="rId17"/>
    <p:sldId id="493" r:id="rId18"/>
    <p:sldId id="494" r:id="rId19"/>
  </p:sldIdLst>
  <p:sldSz cx="9144000" cy="5143500" type="screen16x9"/>
  <p:notesSz cx="6858000" cy="9144000"/>
  <p:custDataLst>
    <p:tags r:id="rId22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pos="3144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  <p:cmAuthor id="1" name="Kate Ryan" initials="KR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271"/>
    <a:srgbClr val="16355F"/>
    <a:srgbClr val="1F4371"/>
    <a:srgbClr val="E3241B"/>
    <a:srgbClr val="6EBE4A"/>
    <a:srgbClr val="0D274D"/>
    <a:srgbClr val="00BCEB"/>
    <a:srgbClr val="FCAA1A"/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D95E1-AF32-2F43-B665-F5DBC8662D86}" v="62" dt="2021-11-12T10:11:08.432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 autoAdjust="0"/>
    <p:restoredTop sz="96327" autoAdjust="0"/>
  </p:normalViewPr>
  <p:slideViewPr>
    <p:cSldViewPr snapToGrid="0" snapToObjects="1" showGuides="1">
      <p:cViewPr varScale="1">
        <p:scale>
          <a:sx n="171" d="100"/>
          <a:sy n="171" d="100"/>
        </p:scale>
        <p:origin x="256" y="168"/>
      </p:cViewPr>
      <p:guideLst>
        <p:guide pos="3144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350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ry Gamblin (gamblin)" userId="283e1ee0-92b2-4ae8-9913-ceb3ccf7212b" providerId="ADAL" clId="{1BDD95E1-AF32-2F43-B665-F5DBC8662D86}"/>
    <pc:docChg chg="undo custSel addSld delSld modSld">
      <pc:chgData name="Jerry Gamblin (gamblin)" userId="283e1ee0-92b2-4ae8-9913-ceb3ccf7212b" providerId="ADAL" clId="{1BDD95E1-AF32-2F43-B665-F5DBC8662D86}" dt="2021-11-12T10:12:08.862" v="582" actId="2696"/>
      <pc:docMkLst>
        <pc:docMk/>
      </pc:docMkLst>
      <pc:sldChg chg="addSp delSp modSp new mod modClrScheme chgLayout">
        <pc:chgData name="Jerry Gamblin (gamblin)" userId="283e1ee0-92b2-4ae8-9913-ceb3ccf7212b" providerId="ADAL" clId="{1BDD95E1-AF32-2F43-B665-F5DBC8662D86}" dt="2021-11-12T09:29:49.900" v="89" actId="313"/>
        <pc:sldMkLst>
          <pc:docMk/>
          <pc:sldMk cId="3230194568" sldId="262"/>
        </pc:sldMkLst>
        <pc:spChg chg="del mod ord">
          <ac:chgData name="Jerry Gamblin (gamblin)" userId="283e1ee0-92b2-4ae8-9913-ceb3ccf7212b" providerId="ADAL" clId="{1BDD95E1-AF32-2F43-B665-F5DBC8662D86}" dt="2021-11-12T09:26:02.038" v="1" actId="700"/>
          <ac:spMkLst>
            <pc:docMk/>
            <pc:sldMk cId="3230194568" sldId="262"/>
            <ac:spMk id="2" creationId="{506583DA-24EB-794B-A395-0499D748C856}"/>
          </ac:spMkLst>
        </pc:spChg>
        <pc:spChg chg="del mod ord">
          <ac:chgData name="Jerry Gamblin (gamblin)" userId="283e1ee0-92b2-4ae8-9913-ceb3ccf7212b" providerId="ADAL" clId="{1BDD95E1-AF32-2F43-B665-F5DBC8662D86}" dt="2021-11-12T09:26:02.038" v="1" actId="700"/>
          <ac:spMkLst>
            <pc:docMk/>
            <pc:sldMk cId="3230194568" sldId="262"/>
            <ac:spMk id="3" creationId="{0F63FD24-77A5-7F4A-9ED1-145BFA5563F6}"/>
          </ac:spMkLst>
        </pc:spChg>
        <pc:spChg chg="add mod ord">
          <ac:chgData name="Jerry Gamblin (gamblin)" userId="283e1ee0-92b2-4ae8-9913-ceb3ccf7212b" providerId="ADAL" clId="{1BDD95E1-AF32-2F43-B665-F5DBC8662D86}" dt="2021-11-12T09:27:52.839" v="17" actId="26606"/>
          <ac:spMkLst>
            <pc:docMk/>
            <pc:sldMk cId="3230194568" sldId="262"/>
            <ac:spMk id="4" creationId="{5A2C1E69-2D37-2343-9040-C4BA633F1308}"/>
          </ac:spMkLst>
        </pc:spChg>
        <pc:spChg chg="add del mod ord">
          <ac:chgData name="Jerry Gamblin (gamblin)" userId="283e1ee0-92b2-4ae8-9913-ceb3ccf7212b" providerId="ADAL" clId="{1BDD95E1-AF32-2F43-B665-F5DBC8662D86}" dt="2021-11-12T09:27:52.839" v="17" actId="26606"/>
          <ac:spMkLst>
            <pc:docMk/>
            <pc:sldMk cId="3230194568" sldId="262"/>
            <ac:spMk id="5" creationId="{65D37AD0-1998-D14B-914A-C0092BB854A5}"/>
          </ac:spMkLst>
        </pc:spChg>
        <pc:spChg chg="add del mod ord">
          <ac:chgData name="Jerry Gamblin (gamblin)" userId="283e1ee0-92b2-4ae8-9913-ceb3ccf7212b" providerId="ADAL" clId="{1BDD95E1-AF32-2F43-B665-F5DBC8662D86}" dt="2021-11-12T09:27:52.839" v="17" actId="26606"/>
          <ac:spMkLst>
            <pc:docMk/>
            <pc:sldMk cId="3230194568" sldId="262"/>
            <ac:spMk id="6" creationId="{846C01C2-83A9-874D-A446-6F5F4655505B}"/>
          </ac:spMkLst>
        </pc:spChg>
        <pc:spChg chg="add mod">
          <ac:chgData name="Jerry Gamblin (gamblin)" userId="283e1ee0-92b2-4ae8-9913-ceb3ccf7212b" providerId="ADAL" clId="{1BDD95E1-AF32-2F43-B665-F5DBC8662D86}" dt="2021-11-12T09:29:49.900" v="89" actId="313"/>
          <ac:spMkLst>
            <pc:docMk/>
            <pc:sldMk cId="3230194568" sldId="262"/>
            <ac:spMk id="12" creationId="{827143BA-65C7-4816-BE05-8923D84173D9}"/>
          </ac:spMkLst>
        </pc:spChg>
        <pc:picChg chg="add mod">
          <ac:chgData name="Jerry Gamblin (gamblin)" userId="283e1ee0-92b2-4ae8-9913-ceb3ccf7212b" providerId="ADAL" clId="{1BDD95E1-AF32-2F43-B665-F5DBC8662D86}" dt="2021-11-12T09:28:27.382" v="19" actId="27614"/>
          <ac:picMkLst>
            <pc:docMk/>
            <pc:sldMk cId="3230194568" sldId="262"/>
            <ac:picMk id="7" creationId="{E0A545F3-126D-C94A-9928-C219FFC928F4}"/>
          </ac:picMkLst>
        </pc:picChg>
      </pc:sldChg>
      <pc:sldChg chg="delSp modSp add del mod modClrScheme chgLayout">
        <pc:chgData name="Jerry Gamblin (gamblin)" userId="283e1ee0-92b2-4ae8-9913-ceb3ccf7212b" providerId="ADAL" clId="{1BDD95E1-AF32-2F43-B665-F5DBC8662D86}" dt="2021-11-12T09:32:47.992" v="106" actId="2696"/>
        <pc:sldMkLst>
          <pc:docMk/>
          <pc:sldMk cId="62296968" sldId="481"/>
        </pc:sldMkLst>
        <pc:spChg chg="del">
          <ac:chgData name="Jerry Gamblin (gamblin)" userId="283e1ee0-92b2-4ae8-9913-ceb3ccf7212b" providerId="ADAL" clId="{1BDD95E1-AF32-2F43-B665-F5DBC8662D86}" dt="2021-11-12T09:31:14.352" v="93" actId="478"/>
          <ac:spMkLst>
            <pc:docMk/>
            <pc:sldMk cId="62296968" sldId="481"/>
            <ac:spMk id="2" creationId="{00000000-0000-0000-0000-000000000000}"/>
          </ac:spMkLst>
        </pc:spChg>
        <pc:spChg chg="del mod">
          <ac:chgData name="Jerry Gamblin (gamblin)" userId="283e1ee0-92b2-4ae8-9913-ceb3ccf7212b" providerId="ADAL" clId="{1BDD95E1-AF32-2F43-B665-F5DBC8662D86}" dt="2021-11-12T09:31:28.246" v="98" actId="478"/>
          <ac:spMkLst>
            <pc:docMk/>
            <pc:sldMk cId="62296968" sldId="481"/>
            <ac:spMk id="12" creationId="{00000000-0000-0000-0000-000000000000}"/>
          </ac:spMkLst>
        </pc:spChg>
        <pc:picChg chg="del mod">
          <ac:chgData name="Jerry Gamblin (gamblin)" userId="283e1ee0-92b2-4ae8-9913-ceb3ccf7212b" providerId="ADAL" clId="{1BDD95E1-AF32-2F43-B665-F5DBC8662D86}" dt="2021-11-12T09:31:22.118" v="96" actId="478"/>
          <ac:picMkLst>
            <pc:docMk/>
            <pc:sldMk cId="62296968" sldId="481"/>
            <ac:picMk id="7" creationId="{00000000-0000-0000-0000-000000000000}"/>
          </ac:picMkLst>
        </pc:picChg>
        <pc:picChg chg="mod">
          <ac:chgData name="Jerry Gamblin (gamblin)" userId="283e1ee0-92b2-4ae8-9913-ceb3ccf7212b" providerId="ADAL" clId="{1BDD95E1-AF32-2F43-B665-F5DBC8662D86}" dt="2021-11-12T09:31:19.377" v="94" actId="1076"/>
          <ac:picMkLst>
            <pc:docMk/>
            <pc:sldMk cId="62296968" sldId="481"/>
            <ac:picMk id="19" creationId="{00000000-0000-0000-0000-000000000000}"/>
          </ac:picMkLst>
        </pc:picChg>
      </pc:sldChg>
      <pc:sldChg chg="delSp add mod">
        <pc:chgData name="Jerry Gamblin (gamblin)" userId="283e1ee0-92b2-4ae8-9913-ceb3ccf7212b" providerId="ADAL" clId="{1BDD95E1-AF32-2F43-B665-F5DBC8662D86}" dt="2021-11-12T09:33:00.129" v="107" actId="478"/>
        <pc:sldMkLst>
          <pc:docMk/>
          <pc:sldMk cId="991450617" sldId="486"/>
        </pc:sldMkLst>
        <pc:spChg chg="del">
          <ac:chgData name="Jerry Gamblin (gamblin)" userId="283e1ee0-92b2-4ae8-9913-ceb3ccf7212b" providerId="ADAL" clId="{1BDD95E1-AF32-2F43-B665-F5DBC8662D86}" dt="2021-11-12T09:33:00.129" v="107" actId="478"/>
          <ac:spMkLst>
            <pc:docMk/>
            <pc:sldMk cId="991450617" sldId="486"/>
            <ac:spMk id="9" creationId="{00000000-0000-0000-0000-000000000000}"/>
          </ac:spMkLst>
        </pc:spChg>
      </pc:sldChg>
      <pc:sldChg chg="modSp new mod modClrScheme chgLayout">
        <pc:chgData name="Jerry Gamblin (gamblin)" userId="283e1ee0-92b2-4ae8-9913-ceb3ccf7212b" providerId="ADAL" clId="{1BDD95E1-AF32-2F43-B665-F5DBC8662D86}" dt="2021-11-12T10:03:56.900" v="440" actId="5793"/>
        <pc:sldMkLst>
          <pc:docMk/>
          <pc:sldMk cId="2007474889" sldId="487"/>
        </pc:sldMkLst>
        <pc:spChg chg="mod ord">
          <ac:chgData name="Jerry Gamblin (gamblin)" userId="283e1ee0-92b2-4ae8-9913-ceb3ccf7212b" providerId="ADAL" clId="{1BDD95E1-AF32-2F43-B665-F5DBC8662D86}" dt="2021-11-12T09:36:50.985" v="139" actId="700"/>
          <ac:spMkLst>
            <pc:docMk/>
            <pc:sldMk cId="2007474889" sldId="487"/>
            <ac:spMk id="2" creationId="{B5BB771C-347D-EC40-95D7-9C6979F61C67}"/>
          </ac:spMkLst>
        </pc:spChg>
        <pc:spChg chg="mod ord">
          <ac:chgData name="Jerry Gamblin (gamblin)" userId="283e1ee0-92b2-4ae8-9913-ceb3ccf7212b" providerId="ADAL" clId="{1BDD95E1-AF32-2F43-B665-F5DBC8662D86}" dt="2021-11-12T10:03:56.900" v="440" actId="5793"/>
          <ac:spMkLst>
            <pc:docMk/>
            <pc:sldMk cId="2007474889" sldId="487"/>
            <ac:spMk id="3" creationId="{57D3F419-0DA1-5A4C-A0F1-DE645418661E}"/>
          </ac:spMkLst>
        </pc:spChg>
      </pc:sldChg>
      <pc:sldChg chg="modSp new del mod">
        <pc:chgData name="Jerry Gamblin (gamblin)" userId="283e1ee0-92b2-4ae8-9913-ceb3ccf7212b" providerId="ADAL" clId="{1BDD95E1-AF32-2F43-B665-F5DBC8662D86}" dt="2021-11-12T09:34:11.833" v="110" actId="2696"/>
        <pc:sldMkLst>
          <pc:docMk/>
          <pc:sldMk cId="3729848420" sldId="487"/>
        </pc:sldMkLst>
        <pc:spChg chg="mod">
          <ac:chgData name="Jerry Gamblin (gamblin)" userId="283e1ee0-92b2-4ae8-9913-ceb3ccf7212b" providerId="ADAL" clId="{1BDD95E1-AF32-2F43-B665-F5DBC8662D86}" dt="2021-11-12T09:34:09.185" v="109" actId="5793"/>
          <ac:spMkLst>
            <pc:docMk/>
            <pc:sldMk cId="3729848420" sldId="487"/>
            <ac:spMk id="3" creationId="{5123C0DB-6311-1B49-9354-819FA0C0FC49}"/>
          </ac:spMkLst>
        </pc:spChg>
      </pc:sldChg>
      <pc:sldChg chg="add del">
        <pc:chgData name="Jerry Gamblin (gamblin)" userId="283e1ee0-92b2-4ae8-9913-ceb3ccf7212b" providerId="ADAL" clId="{1BDD95E1-AF32-2F43-B665-F5DBC8662D86}" dt="2021-11-12T09:32:47.992" v="106" actId="2696"/>
        <pc:sldMkLst>
          <pc:docMk/>
          <pc:sldMk cId="4119732977" sldId="487"/>
        </pc:sldMkLst>
      </pc:sldChg>
      <pc:sldChg chg="new del">
        <pc:chgData name="Jerry Gamblin (gamblin)" userId="283e1ee0-92b2-4ae8-9913-ceb3ccf7212b" providerId="ADAL" clId="{1BDD95E1-AF32-2F43-B665-F5DBC8662D86}" dt="2021-11-12T09:37:10.272" v="160" actId="2696"/>
        <pc:sldMkLst>
          <pc:docMk/>
          <pc:sldMk cId="190817081" sldId="488"/>
        </pc:sldMkLst>
      </pc:sldChg>
      <pc:sldChg chg="add del">
        <pc:chgData name="Jerry Gamblin (gamblin)" userId="283e1ee0-92b2-4ae8-9913-ceb3ccf7212b" providerId="ADAL" clId="{1BDD95E1-AF32-2F43-B665-F5DBC8662D86}" dt="2021-11-12T09:32:47.992" v="106" actId="2696"/>
        <pc:sldMkLst>
          <pc:docMk/>
          <pc:sldMk cId="398995718" sldId="488"/>
        </pc:sldMkLst>
      </pc:sldChg>
      <pc:sldChg chg="modSp new mod">
        <pc:chgData name="Jerry Gamblin (gamblin)" userId="283e1ee0-92b2-4ae8-9913-ceb3ccf7212b" providerId="ADAL" clId="{1BDD95E1-AF32-2F43-B665-F5DBC8662D86}" dt="2021-11-12T09:37:08.823" v="159" actId="20577"/>
        <pc:sldMkLst>
          <pc:docMk/>
          <pc:sldMk cId="904693658" sldId="489"/>
        </pc:sldMkLst>
        <pc:spChg chg="mod">
          <ac:chgData name="Jerry Gamblin (gamblin)" userId="283e1ee0-92b2-4ae8-9913-ceb3ccf7212b" providerId="ADAL" clId="{1BDD95E1-AF32-2F43-B665-F5DBC8662D86}" dt="2021-11-12T09:37:08.823" v="159" actId="20577"/>
          <ac:spMkLst>
            <pc:docMk/>
            <pc:sldMk cId="904693658" sldId="489"/>
            <ac:spMk id="2" creationId="{2653AC79-D463-F14B-B9F9-29B27A46124E}"/>
          </ac:spMkLst>
        </pc:spChg>
      </pc:sldChg>
      <pc:sldChg chg="add del">
        <pc:chgData name="Jerry Gamblin (gamblin)" userId="283e1ee0-92b2-4ae8-9913-ceb3ccf7212b" providerId="ADAL" clId="{1BDD95E1-AF32-2F43-B665-F5DBC8662D86}" dt="2021-11-12T09:32:47.992" v="106" actId="2696"/>
        <pc:sldMkLst>
          <pc:docMk/>
          <pc:sldMk cId="1146634130" sldId="489"/>
        </pc:sldMkLst>
      </pc:sldChg>
      <pc:sldChg chg="new del">
        <pc:chgData name="Jerry Gamblin (gamblin)" userId="283e1ee0-92b2-4ae8-9913-ceb3ccf7212b" providerId="ADAL" clId="{1BDD95E1-AF32-2F43-B665-F5DBC8662D86}" dt="2021-11-12T09:37:41.265" v="162" actId="680"/>
        <pc:sldMkLst>
          <pc:docMk/>
          <pc:sldMk cId="1478445155" sldId="490"/>
        </pc:sldMkLst>
      </pc:sldChg>
      <pc:sldChg chg="add del">
        <pc:chgData name="Jerry Gamblin (gamblin)" userId="283e1ee0-92b2-4ae8-9913-ceb3ccf7212b" providerId="ADAL" clId="{1BDD95E1-AF32-2F43-B665-F5DBC8662D86}" dt="2021-11-12T09:32:47.992" v="106" actId="2696"/>
        <pc:sldMkLst>
          <pc:docMk/>
          <pc:sldMk cId="2319970392" sldId="490"/>
        </pc:sldMkLst>
      </pc:sldChg>
      <pc:sldChg chg="addSp delSp modSp new mod modClrScheme chgLayout">
        <pc:chgData name="Jerry Gamblin (gamblin)" userId="283e1ee0-92b2-4ae8-9913-ceb3ccf7212b" providerId="ADAL" clId="{1BDD95E1-AF32-2F43-B665-F5DBC8662D86}" dt="2021-11-12T09:47:10.136" v="347"/>
        <pc:sldMkLst>
          <pc:docMk/>
          <pc:sldMk cId="4176196177" sldId="490"/>
        </pc:sldMkLst>
        <pc:spChg chg="del mod ord">
          <ac:chgData name="Jerry Gamblin (gamblin)" userId="283e1ee0-92b2-4ae8-9913-ceb3ccf7212b" providerId="ADAL" clId="{1BDD95E1-AF32-2F43-B665-F5DBC8662D86}" dt="2021-11-12T09:43:31.187" v="164" actId="700"/>
          <ac:spMkLst>
            <pc:docMk/>
            <pc:sldMk cId="4176196177" sldId="490"/>
            <ac:spMk id="2" creationId="{D55A26FA-9749-2148-B9CB-BD8BEB17E1C7}"/>
          </ac:spMkLst>
        </pc:spChg>
        <pc:spChg chg="add mod ord">
          <ac:chgData name="Jerry Gamblin (gamblin)" userId="283e1ee0-92b2-4ae8-9913-ceb3ccf7212b" providerId="ADAL" clId="{1BDD95E1-AF32-2F43-B665-F5DBC8662D86}" dt="2021-11-12T09:43:36.025" v="173" actId="20577"/>
          <ac:spMkLst>
            <pc:docMk/>
            <pc:sldMk cId="4176196177" sldId="490"/>
            <ac:spMk id="3" creationId="{5F818D37-8F15-7340-A40B-BF81FE537A01}"/>
          </ac:spMkLst>
        </pc:spChg>
        <pc:spChg chg="add mod ord">
          <ac:chgData name="Jerry Gamblin (gamblin)" userId="283e1ee0-92b2-4ae8-9913-ceb3ccf7212b" providerId="ADAL" clId="{1BDD95E1-AF32-2F43-B665-F5DBC8662D86}" dt="2021-11-12T09:47:10.136" v="347"/>
          <ac:spMkLst>
            <pc:docMk/>
            <pc:sldMk cId="4176196177" sldId="490"/>
            <ac:spMk id="4" creationId="{D0388897-BD44-A347-9D4A-FAE37986E40A}"/>
          </ac:spMkLst>
        </pc:spChg>
      </pc:sldChg>
      <pc:sldChg chg="modSp add mod">
        <pc:chgData name="Jerry Gamblin (gamblin)" userId="283e1ee0-92b2-4ae8-9913-ceb3ccf7212b" providerId="ADAL" clId="{1BDD95E1-AF32-2F43-B665-F5DBC8662D86}" dt="2021-11-12T09:50:06.088" v="437" actId="20577"/>
        <pc:sldMkLst>
          <pc:docMk/>
          <pc:sldMk cId="3270128214" sldId="491"/>
        </pc:sldMkLst>
        <pc:spChg chg="mod">
          <ac:chgData name="Jerry Gamblin (gamblin)" userId="283e1ee0-92b2-4ae8-9913-ceb3ccf7212b" providerId="ADAL" clId="{1BDD95E1-AF32-2F43-B665-F5DBC8662D86}" dt="2021-11-12T09:47:27.416" v="358" actId="20577"/>
          <ac:spMkLst>
            <pc:docMk/>
            <pc:sldMk cId="3270128214" sldId="491"/>
            <ac:spMk id="3" creationId="{5F818D37-8F15-7340-A40B-BF81FE537A01}"/>
          </ac:spMkLst>
        </pc:spChg>
        <pc:spChg chg="mod">
          <ac:chgData name="Jerry Gamblin (gamblin)" userId="283e1ee0-92b2-4ae8-9913-ceb3ccf7212b" providerId="ADAL" clId="{1BDD95E1-AF32-2F43-B665-F5DBC8662D86}" dt="2021-11-12T09:50:06.088" v="437" actId="20577"/>
          <ac:spMkLst>
            <pc:docMk/>
            <pc:sldMk cId="3270128214" sldId="491"/>
            <ac:spMk id="4" creationId="{D0388897-BD44-A347-9D4A-FAE37986E40A}"/>
          </ac:spMkLst>
        </pc:spChg>
      </pc:sldChg>
      <pc:sldChg chg="add del">
        <pc:chgData name="Jerry Gamblin (gamblin)" userId="283e1ee0-92b2-4ae8-9913-ceb3ccf7212b" providerId="ADAL" clId="{1BDD95E1-AF32-2F43-B665-F5DBC8662D86}" dt="2021-11-12T09:32:47.992" v="106" actId="2696"/>
        <pc:sldMkLst>
          <pc:docMk/>
          <pc:sldMk cId="4142286931" sldId="491"/>
        </pc:sldMkLst>
      </pc:sldChg>
      <pc:sldChg chg="modSp new mod">
        <pc:chgData name="Jerry Gamblin (gamblin)" userId="283e1ee0-92b2-4ae8-9913-ceb3ccf7212b" providerId="ADAL" clId="{1BDD95E1-AF32-2F43-B665-F5DBC8662D86}" dt="2021-11-12T10:09:41.555" v="541" actId="20577"/>
        <pc:sldMkLst>
          <pc:docMk/>
          <pc:sldMk cId="19109879" sldId="492"/>
        </pc:sldMkLst>
        <pc:spChg chg="mod">
          <ac:chgData name="Jerry Gamblin (gamblin)" userId="283e1ee0-92b2-4ae8-9913-ceb3ccf7212b" providerId="ADAL" clId="{1BDD95E1-AF32-2F43-B665-F5DBC8662D86}" dt="2021-11-12T10:09:03.352" v="451" actId="20577"/>
          <ac:spMkLst>
            <pc:docMk/>
            <pc:sldMk cId="19109879" sldId="492"/>
            <ac:spMk id="2" creationId="{A2473678-09FC-E442-A004-C013D35B58A5}"/>
          </ac:spMkLst>
        </pc:spChg>
        <pc:spChg chg="mod">
          <ac:chgData name="Jerry Gamblin (gamblin)" userId="283e1ee0-92b2-4ae8-9913-ceb3ccf7212b" providerId="ADAL" clId="{1BDD95E1-AF32-2F43-B665-F5DBC8662D86}" dt="2021-11-12T10:09:41.555" v="541" actId="20577"/>
          <ac:spMkLst>
            <pc:docMk/>
            <pc:sldMk cId="19109879" sldId="492"/>
            <ac:spMk id="3" creationId="{AA1D47BE-F246-BE48-A67C-5D80DE099F2D}"/>
          </ac:spMkLst>
        </pc:spChg>
      </pc:sldChg>
      <pc:sldChg chg="add del">
        <pc:chgData name="Jerry Gamblin (gamblin)" userId="283e1ee0-92b2-4ae8-9913-ceb3ccf7212b" providerId="ADAL" clId="{1BDD95E1-AF32-2F43-B665-F5DBC8662D86}" dt="2021-11-12T09:32:47.992" v="106" actId="2696"/>
        <pc:sldMkLst>
          <pc:docMk/>
          <pc:sldMk cId="902932671" sldId="492"/>
        </pc:sldMkLst>
      </pc:sldChg>
      <pc:sldChg chg="addSp delSp modSp new mod modClrScheme chgLayout">
        <pc:chgData name="Jerry Gamblin (gamblin)" userId="283e1ee0-92b2-4ae8-9913-ceb3ccf7212b" providerId="ADAL" clId="{1BDD95E1-AF32-2F43-B665-F5DBC8662D86}" dt="2021-11-12T10:11:27.113" v="578" actId="255"/>
        <pc:sldMkLst>
          <pc:docMk/>
          <pc:sldMk cId="381236442" sldId="493"/>
        </pc:sldMkLst>
        <pc:spChg chg="del mod ord">
          <ac:chgData name="Jerry Gamblin (gamblin)" userId="283e1ee0-92b2-4ae8-9913-ceb3ccf7212b" providerId="ADAL" clId="{1BDD95E1-AF32-2F43-B665-F5DBC8662D86}" dt="2021-11-12T10:10:04.244" v="543" actId="700"/>
          <ac:spMkLst>
            <pc:docMk/>
            <pc:sldMk cId="381236442" sldId="493"/>
            <ac:spMk id="2" creationId="{353F8C95-949C-2B44-A30D-7231B34D94CA}"/>
          </ac:spMkLst>
        </pc:spChg>
        <pc:spChg chg="del">
          <ac:chgData name="Jerry Gamblin (gamblin)" userId="283e1ee0-92b2-4ae8-9913-ceb3ccf7212b" providerId="ADAL" clId="{1BDD95E1-AF32-2F43-B665-F5DBC8662D86}" dt="2021-11-12T10:10:04.244" v="543" actId="700"/>
          <ac:spMkLst>
            <pc:docMk/>
            <pc:sldMk cId="381236442" sldId="493"/>
            <ac:spMk id="3" creationId="{38AB20CE-57E0-AE44-AF31-A5C13BFBA356}"/>
          </ac:spMkLst>
        </pc:spChg>
        <pc:spChg chg="add mod ord">
          <ac:chgData name="Jerry Gamblin (gamblin)" userId="283e1ee0-92b2-4ae8-9913-ceb3ccf7212b" providerId="ADAL" clId="{1BDD95E1-AF32-2F43-B665-F5DBC8662D86}" dt="2021-11-12T10:11:27.113" v="578" actId="255"/>
          <ac:spMkLst>
            <pc:docMk/>
            <pc:sldMk cId="381236442" sldId="493"/>
            <ac:spMk id="4" creationId="{4811A987-14A4-7742-83F3-DF5E997CB6C4}"/>
          </ac:spMkLst>
        </pc:spChg>
      </pc:sldChg>
      <pc:sldChg chg="add del">
        <pc:chgData name="Jerry Gamblin (gamblin)" userId="283e1ee0-92b2-4ae8-9913-ceb3ccf7212b" providerId="ADAL" clId="{1BDD95E1-AF32-2F43-B665-F5DBC8662D86}" dt="2021-11-12T09:32:47.992" v="106" actId="2696"/>
        <pc:sldMkLst>
          <pc:docMk/>
          <pc:sldMk cId="2714332582" sldId="493"/>
        </pc:sldMkLst>
      </pc:sldChg>
      <pc:sldChg chg="new del">
        <pc:chgData name="Jerry Gamblin (gamblin)" userId="283e1ee0-92b2-4ae8-9913-ceb3ccf7212b" providerId="ADAL" clId="{1BDD95E1-AF32-2F43-B665-F5DBC8662D86}" dt="2021-11-12T10:10:41.500" v="564" actId="2696"/>
        <pc:sldMkLst>
          <pc:docMk/>
          <pc:sldMk cId="247823192" sldId="494"/>
        </pc:sldMkLst>
      </pc:sldChg>
      <pc:sldChg chg="delSp new mod modClrScheme chgLayout">
        <pc:chgData name="Jerry Gamblin (gamblin)" userId="283e1ee0-92b2-4ae8-9913-ceb3ccf7212b" providerId="ADAL" clId="{1BDD95E1-AF32-2F43-B665-F5DBC8662D86}" dt="2021-11-12T10:11:46.980" v="580" actId="700"/>
        <pc:sldMkLst>
          <pc:docMk/>
          <pc:sldMk cId="1866601365" sldId="494"/>
        </pc:sldMkLst>
        <pc:spChg chg="del">
          <ac:chgData name="Jerry Gamblin (gamblin)" userId="283e1ee0-92b2-4ae8-9913-ceb3ccf7212b" providerId="ADAL" clId="{1BDD95E1-AF32-2F43-B665-F5DBC8662D86}" dt="2021-11-12T10:11:46.980" v="580" actId="700"/>
          <ac:spMkLst>
            <pc:docMk/>
            <pc:sldMk cId="1866601365" sldId="494"/>
            <ac:spMk id="2" creationId="{7815492C-B04B-9A44-B882-4D2E1439E6D6}"/>
          </ac:spMkLst>
        </pc:spChg>
      </pc:sldChg>
      <pc:sldChg chg="add del">
        <pc:chgData name="Jerry Gamblin (gamblin)" userId="283e1ee0-92b2-4ae8-9913-ceb3ccf7212b" providerId="ADAL" clId="{1BDD95E1-AF32-2F43-B665-F5DBC8662D86}" dt="2021-11-12T10:12:08.862" v="582" actId="2696"/>
        <pc:sldMkLst>
          <pc:docMk/>
          <pc:sldMk cId="1355491620" sldId="495"/>
        </pc:sldMkLst>
      </pc:sldChg>
      <pc:sldChg chg="delSp modSp add del mod modClrScheme chgLayout">
        <pc:chgData name="Jerry Gamblin (gamblin)" userId="283e1ee0-92b2-4ae8-9913-ceb3ccf7212b" providerId="ADAL" clId="{1BDD95E1-AF32-2F43-B665-F5DBC8662D86}" dt="2021-11-12T09:32:47.992" v="106" actId="2696"/>
        <pc:sldMkLst>
          <pc:docMk/>
          <pc:sldMk cId="2466187340" sldId="496"/>
        </pc:sldMkLst>
        <pc:spChg chg="del mod ord">
          <ac:chgData name="Jerry Gamblin (gamblin)" userId="283e1ee0-92b2-4ae8-9913-ceb3ccf7212b" providerId="ADAL" clId="{1BDD95E1-AF32-2F43-B665-F5DBC8662D86}" dt="2021-11-12T09:32:03.583" v="104" actId="478"/>
          <ac:spMkLst>
            <pc:docMk/>
            <pc:sldMk cId="2466187340" sldId="496"/>
            <ac:spMk id="8" creationId="{00000000-0000-0000-0000-000000000000}"/>
          </ac:spMkLst>
        </pc:spChg>
        <pc:spChg chg="del mod">
          <ac:chgData name="Jerry Gamblin (gamblin)" userId="283e1ee0-92b2-4ae8-9913-ceb3ccf7212b" providerId="ADAL" clId="{1BDD95E1-AF32-2F43-B665-F5DBC8662D86}" dt="2021-11-12T09:31:35.443" v="100" actId="478"/>
          <ac:spMkLst>
            <pc:docMk/>
            <pc:sldMk cId="2466187340" sldId="496"/>
            <ac:spMk id="12" creationId="{00000000-0000-0000-0000-000000000000}"/>
          </ac:spMkLst>
        </pc:spChg>
        <pc:spChg chg="mod">
          <ac:chgData name="Jerry Gamblin (gamblin)" userId="283e1ee0-92b2-4ae8-9913-ceb3ccf7212b" providerId="ADAL" clId="{1BDD95E1-AF32-2F43-B665-F5DBC8662D86}" dt="2021-11-12T09:32:10.989" v="105" actId="1076"/>
          <ac:spMkLst>
            <pc:docMk/>
            <pc:sldMk cId="2466187340" sldId="496"/>
            <ac:spMk id="16" creationId="{00000000-0000-0000-0000-000000000000}"/>
          </ac:spMkLst>
        </pc:spChg>
        <pc:picChg chg="del">
          <ac:chgData name="Jerry Gamblin (gamblin)" userId="283e1ee0-92b2-4ae8-9913-ceb3ccf7212b" providerId="ADAL" clId="{1BDD95E1-AF32-2F43-B665-F5DBC8662D86}" dt="2021-11-12T09:31:57.329" v="103" actId="478"/>
          <ac:picMkLst>
            <pc:docMk/>
            <pc:sldMk cId="2466187340" sldId="496"/>
            <ac:picMk id="7" creationId="{00000000-0000-0000-0000-000000000000}"/>
          </ac:picMkLst>
        </pc:picChg>
        <pc:picChg chg="mod">
          <ac:chgData name="Jerry Gamblin (gamblin)" userId="283e1ee0-92b2-4ae8-9913-ceb3ccf7212b" providerId="ADAL" clId="{1BDD95E1-AF32-2F43-B665-F5DBC8662D86}" dt="2021-11-12T09:31:55.543" v="102" actId="1076"/>
          <ac:picMkLst>
            <pc:docMk/>
            <pc:sldMk cId="2466187340" sldId="496"/>
            <ac:picMk id="9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11/12/21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11/12/21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60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24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2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15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3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Midn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5764" y="3856736"/>
            <a:ext cx="8339328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25764" y="4102749"/>
            <a:ext cx="833932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25764" y="4348762"/>
            <a:ext cx="833932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25764" y="3107661"/>
            <a:ext cx="8339328" cy="299001"/>
          </a:xfrm>
          <a:prstGeom prst="rect">
            <a:avLst/>
          </a:prstGeom>
        </p:spPr>
        <p:txBody>
          <a:bodyPr lIns="91420" tIns="45710" rIns="91420" bIns="45710" anchor="t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2200" b="0" i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4" y="247216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F5A03F-62C1-0740-BE1A-3C1C0CAFBF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208" y="487542"/>
            <a:ext cx="1593916" cy="246013"/>
          </a:xfrm>
          <a:prstGeom prst="rect">
            <a:avLst/>
          </a:prstGeom>
        </p:spPr>
      </p:pic>
      <p:pic>
        <p:nvPicPr>
          <p:cNvPr id="11" name="Picture 10" descr="A picture containing plate&#10;&#10;Description automatically generated">
            <a:extLst>
              <a:ext uri="{FF2B5EF4-FFF2-40B4-BE49-F238E27FC236}">
                <a16:creationId xmlns:a16="http://schemas.microsoft.com/office/drawing/2014/main" id="{8BDC6B8F-A3E8-9441-BD5B-959DFCD424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4164" y="221305"/>
            <a:ext cx="1493772" cy="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70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Text + Bullets – Midn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>
            <a:extLst>
              <a:ext uri="{FF2B5EF4-FFF2-40B4-BE49-F238E27FC236}">
                <a16:creationId xmlns:a16="http://schemas.microsoft.com/office/drawing/2014/main" id="{59ED322A-58A6-E644-9C54-51CAD6BFE38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20011" y="341313"/>
            <a:ext cx="3950370" cy="393192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Big Text Here</a:t>
            </a:r>
            <a:endParaRPr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5807248C-03B3-624F-A91B-D023EA0D3D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44584" y="341313"/>
            <a:ext cx="4204117" cy="3931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74320" indent="-274320">
              <a:spcBef>
                <a:spcPts val="2400"/>
              </a:spcBef>
              <a:buClr>
                <a:schemeClr val="accent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1pPr>
            <a:lvl2pPr marL="515938" indent="-238125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2pPr>
            <a:lvl3pPr marL="742950" indent="-238125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3pPr>
            <a:lvl4pPr marL="971550" indent="-238125">
              <a:buFont typeface="Apple SD GothicNeo ExtraBold" panose="02000300000000000000" pitchFamily="2" charset="-127"/>
              <a:buChar char="▷"/>
              <a:defRPr/>
            </a:lvl4pPr>
            <a:lvl5pPr marL="1200150" indent="-238125">
              <a:buFont typeface="Apple SD GothicNeo ExtraBold" panose="02000300000000000000" pitchFamily="2" charset="-127"/>
              <a:buChar char="▷"/>
              <a:defRPr/>
            </a:lvl5pPr>
          </a:lstStyle>
          <a:p>
            <a:pPr lvl="0"/>
            <a:r>
              <a:rPr lang="en-US"/>
              <a:t>Bullet one goes here</a:t>
            </a:r>
          </a:p>
          <a:p>
            <a:pPr lvl="0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F7CC525-D3D2-DE40-B44A-77908C73C823}"/>
              </a:ext>
            </a:extLst>
          </p:cNvPr>
          <p:cNvSpPr/>
          <p:nvPr userDrawn="1"/>
        </p:nvSpPr>
        <p:spPr>
          <a:xfrm>
            <a:off x="6856548" y="2789398"/>
            <a:ext cx="2023931" cy="2108808"/>
          </a:xfrm>
          <a:custGeom>
            <a:avLst/>
            <a:gdLst>
              <a:gd name="connsiteX0" fmla="*/ 64989 w 2023931"/>
              <a:gd name="connsiteY0" fmla="*/ 1978398 h 2108808"/>
              <a:gd name="connsiteX1" fmla="*/ 130410 w 2023931"/>
              <a:gd name="connsiteY1" fmla="*/ 2043386 h 2108808"/>
              <a:gd name="connsiteX2" fmla="*/ 65421 w 2023931"/>
              <a:gd name="connsiteY2" fmla="*/ 2108808 h 2108808"/>
              <a:gd name="connsiteX3" fmla="*/ 0 w 2023931"/>
              <a:gd name="connsiteY3" fmla="*/ 2043819 h 2108808"/>
              <a:gd name="connsiteX4" fmla="*/ 64989 w 2023931"/>
              <a:gd name="connsiteY4" fmla="*/ 1978398 h 2108808"/>
              <a:gd name="connsiteX5" fmla="*/ 1958725 w 2023931"/>
              <a:gd name="connsiteY5" fmla="*/ 1978358 h 2108808"/>
              <a:gd name="connsiteX6" fmla="*/ 2023931 w 2023931"/>
              <a:gd name="connsiteY6" fmla="*/ 2043564 h 2108808"/>
              <a:gd name="connsiteX7" fmla="*/ 1958725 w 2023931"/>
              <a:gd name="connsiteY7" fmla="*/ 2108769 h 2108808"/>
              <a:gd name="connsiteX8" fmla="*/ 1893520 w 2023931"/>
              <a:gd name="connsiteY8" fmla="*/ 2043564 h 2108808"/>
              <a:gd name="connsiteX9" fmla="*/ 1958725 w 2023931"/>
              <a:gd name="connsiteY9" fmla="*/ 1978358 h 2108808"/>
              <a:gd name="connsiteX10" fmla="*/ 1605546 w 2023931"/>
              <a:gd name="connsiteY10" fmla="*/ 1978358 h 2108808"/>
              <a:gd name="connsiteX11" fmla="*/ 1670752 w 2023931"/>
              <a:gd name="connsiteY11" fmla="*/ 2043564 h 2108808"/>
              <a:gd name="connsiteX12" fmla="*/ 1605546 w 2023931"/>
              <a:gd name="connsiteY12" fmla="*/ 2108769 h 2108808"/>
              <a:gd name="connsiteX13" fmla="*/ 1540341 w 2023931"/>
              <a:gd name="connsiteY13" fmla="*/ 2043564 h 2108808"/>
              <a:gd name="connsiteX14" fmla="*/ 1605546 w 2023931"/>
              <a:gd name="connsiteY14" fmla="*/ 1978358 h 2108808"/>
              <a:gd name="connsiteX15" fmla="*/ 1252565 w 2023931"/>
              <a:gd name="connsiteY15" fmla="*/ 1978358 h 2108808"/>
              <a:gd name="connsiteX16" fmla="*/ 1317770 w 2023931"/>
              <a:gd name="connsiteY16" fmla="*/ 2043564 h 2108808"/>
              <a:gd name="connsiteX17" fmla="*/ 1252565 w 2023931"/>
              <a:gd name="connsiteY17" fmla="*/ 2108769 h 2108808"/>
              <a:gd name="connsiteX18" fmla="*/ 1187360 w 2023931"/>
              <a:gd name="connsiteY18" fmla="*/ 2043564 h 2108808"/>
              <a:gd name="connsiteX19" fmla="*/ 1252565 w 2023931"/>
              <a:gd name="connsiteY19" fmla="*/ 1978358 h 2108808"/>
              <a:gd name="connsiteX20" fmla="*/ 856775 w 2023931"/>
              <a:gd name="connsiteY20" fmla="*/ 1978358 h 2108808"/>
              <a:gd name="connsiteX21" fmla="*/ 921980 w 2023931"/>
              <a:gd name="connsiteY21" fmla="*/ 2043564 h 2108808"/>
              <a:gd name="connsiteX22" fmla="*/ 856775 w 2023931"/>
              <a:gd name="connsiteY22" fmla="*/ 2108769 h 2108808"/>
              <a:gd name="connsiteX23" fmla="*/ 791570 w 2023931"/>
              <a:gd name="connsiteY23" fmla="*/ 2043564 h 2108808"/>
              <a:gd name="connsiteX24" fmla="*/ 856775 w 2023931"/>
              <a:gd name="connsiteY24" fmla="*/ 1978358 h 2108808"/>
              <a:gd name="connsiteX25" fmla="*/ 461183 w 2023931"/>
              <a:gd name="connsiteY25" fmla="*/ 1978358 h 2108808"/>
              <a:gd name="connsiteX26" fmla="*/ 526388 w 2023931"/>
              <a:gd name="connsiteY26" fmla="*/ 2043564 h 2108808"/>
              <a:gd name="connsiteX27" fmla="*/ 461183 w 2023931"/>
              <a:gd name="connsiteY27" fmla="*/ 2108769 h 2108808"/>
              <a:gd name="connsiteX28" fmla="*/ 395978 w 2023931"/>
              <a:gd name="connsiteY28" fmla="*/ 2043564 h 2108808"/>
              <a:gd name="connsiteX29" fmla="*/ 461183 w 2023931"/>
              <a:gd name="connsiteY29" fmla="*/ 1978358 h 2108808"/>
              <a:gd name="connsiteX30" fmla="*/ 461183 w 2023931"/>
              <a:gd name="connsiteY30" fmla="*/ 1591288 h 2108808"/>
              <a:gd name="connsiteX31" fmla="*/ 461381 w 2023931"/>
              <a:gd name="connsiteY31" fmla="*/ 1591288 h 2108808"/>
              <a:gd name="connsiteX32" fmla="*/ 517668 w 2023931"/>
              <a:gd name="connsiteY32" fmla="*/ 1647971 h 2108808"/>
              <a:gd name="connsiteX33" fmla="*/ 517668 w 2023931"/>
              <a:gd name="connsiteY33" fmla="*/ 1648168 h 2108808"/>
              <a:gd name="connsiteX34" fmla="*/ 460787 w 2023931"/>
              <a:gd name="connsiteY34" fmla="*/ 1704653 h 2108808"/>
              <a:gd name="connsiteX35" fmla="*/ 404302 w 2023931"/>
              <a:gd name="connsiteY35" fmla="*/ 1647772 h 2108808"/>
              <a:gd name="connsiteX36" fmla="*/ 461183 w 2023931"/>
              <a:gd name="connsiteY36" fmla="*/ 1591288 h 2108808"/>
              <a:gd name="connsiteX37" fmla="*/ 1605546 w 2023931"/>
              <a:gd name="connsiteY37" fmla="*/ 1582766 h 2108808"/>
              <a:gd name="connsiteX38" fmla="*/ 1605943 w 2023931"/>
              <a:gd name="connsiteY38" fmla="*/ 1582766 h 2108808"/>
              <a:gd name="connsiteX39" fmla="*/ 1670752 w 2023931"/>
              <a:gd name="connsiteY39" fmla="*/ 1647971 h 2108808"/>
              <a:gd name="connsiteX40" fmla="*/ 1605546 w 2023931"/>
              <a:gd name="connsiteY40" fmla="*/ 1713176 h 2108808"/>
              <a:gd name="connsiteX41" fmla="*/ 1540341 w 2023931"/>
              <a:gd name="connsiteY41" fmla="*/ 1647971 h 2108808"/>
              <a:gd name="connsiteX42" fmla="*/ 1605546 w 2023931"/>
              <a:gd name="connsiteY42" fmla="*/ 1582766 h 2108808"/>
              <a:gd name="connsiteX43" fmla="*/ 1958725 w 2023931"/>
              <a:gd name="connsiteY43" fmla="*/ 1582765 h 2108808"/>
              <a:gd name="connsiteX44" fmla="*/ 2023931 w 2023931"/>
              <a:gd name="connsiteY44" fmla="*/ 1647971 h 2108808"/>
              <a:gd name="connsiteX45" fmla="*/ 1958725 w 2023931"/>
              <a:gd name="connsiteY45" fmla="*/ 1713176 h 2108808"/>
              <a:gd name="connsiteX46" fmla="*/ 1893520 w 2023931"/>
              <a:gd name="connsiteY46" fmla="*/ 1647971 h 2108808"/>
              <a:gd name="connsiteX47" fmla="*/ 1958725 w 2023931"/>
              <a:gd name="connsiteY47" fmla="*/ 1582765 h 2108808"/>
              <a:gd name="connsiteX48" fmla="*/ 1252565 w 2023931"/>
              <a:gd name="connsiteY48" fmla="*/ 1582765 h 2108808"/>
              <a:gd name="connsiteX49" fmla="*/ 1317770 w 2023931"/>
              <a:gd name="connsiteY49" fmla="*/ 1647971 h 2108808"/>
              <a:gd name="connsiteX50" fmla="*/ 1252565 w 2023931"/>
              <a:gd name="connsiteY50" fmla="*/ 1713176 h 2108808"/>
              <a:gd name="connsiteX51" fmla="*/ 1187360 w 2023931"/>
              <a:gd name="connsiteY51" fmla="*/ 1647971 h 2108808"/>
              <a:gd name="connsiteX52" fmla="*/ 1252565 w 2023931"/>
              <a:gd name="connsiteY52" fmla="*/ 1582765 h 2108808"/>
              <a:gd name="connsiteX53" fmla="*/ 856775 w 2023931"/>
              <a:gd name="connsiteY53" fmla="*/ 1582765 h 2108808"/>
              <a:gd name="connsiteX54" fmla="*/ 921980 w 2023931"/>
              <a:gd name="connsiteY54" fmla="*/ 1647971 h 2108808"/>
              <a:gd name="connsiteX55" fmla="*/ 856775 w 2023931"/>
              <a:gd name="connsiteY55" fmla="*/ 1713176 h 2108808"/>
              <a:gd name="connsiteX56" fmla="*/ 791570 w 2023931"/>
              <a:gd name="connsiteY56" fmla="*/ 1647971 h 2108808"/>
              <a:gd name="connsiteX57" fmla="*/ 856775 w 2023931"/>
              <a:gd name="connsiteY57" fmla="*/ 1582765 h 2108808"/>
              <a:gd name="connsiteX58" fmla="*/ 856775 w 2023931"/>
              <a:gd name="connsiteY58" fmla="*/ 1194902 h 2108808"/>
              <a:gd name="connsiteX59" fmla="*/ 856973 w 2023931"/>
              <a:gd name="connsiteY59" fmla="*/ 1194902 h 2108808"/>
              <a:gd name="connsiteX60" fmla="*/ 914845 w 2023931"/>
              <a:gd name="connsiteY60" fmla="*/ 1252774 h 2108808"/>
              <a:gd name="connsiteX61" fmla="*/ 857171 w 2023931"/>
              <a:gd name="connsiteY61" fmla="*/ 1310646 h 2108808"/>
              <a:gd name="connsiteX62" fmla="*/ 799101 w 2023931"/>
              <a:gd name="connsiteY62" fmla="*/ 1252972 h 2108808"/>
              <a:gd name="connsiteX63" fmla="*/ 856775 w 2023931"/>
              <a:gd name="connsiteY63" fmla="*/ 1194902 h 2108808"/>
              <a:gd name="connsiteX64" fmla="*/ 1958725 w 2023931"/>
              <a:gd name="connsiteY64" fmla="*/ 1187173 h 2108808"/>
              <a:gd name="connsiteX65" fmla="*/ 1958923 w 2023931"/>
              <a:gd name="connsiteY65" fmla="*/ 1187173 h 2108808"/>
              <a:gd name="connsiteX66" fmla="*/ 2023930 w 2023931"/>
              <a:gd name="connsiteY66" fmla="*/ 1252180 h 2108808"/>
              <a:gd name="connsiteX67" fmla="*/ 2023931 w 2023931"/>
              <a:gd name="connsiteY67" fmla="*/ 1252378 h 2108808"/>
              <a:gd name="connsiteX68" fmla="*/ 1958725 w 2023931"/>
              <a:gd name="connsiteY68" fmla="*/ 1317584 h 2108808"/>
              <a:gd name="connsiteX69" fmla="*/ 1893520 w 2023931"/>
              <a:gd name="connsiteY69" fmla="*/ 1252379 h 2108808"/>
              <a:gd name="connsiteX70" fmla="*/ 1958725 w 2023931"/>
              <a:gd name="connsiteY70" fmla="*/ 1187173 h 2108808"/>
              <a:gd name="connsiteX71" fmla="*/ 1605546 w 2023931"/>
              <a:gd name="connsiteY71" fmla="*/ 1187173 h 2108808"/>
              <a:gd name="connsiteX72" fmla="*/ 1605744 w 2023931"/>
              <a:gd name="connsiteY72" fmla="*/ 1187173 h 2108808"/>
              <a:gd name="connsiteX73" fmla="*/ 1670751 w 2023931"/>
              <a:gd name="connsiteY73" fmla="*/ 1252180 h 2108808"/>
              <a:gd name="connsiteX74" fmla="*/ 1670752 w 2023931"/>
              <a:gd name="connsiteY74" fmla="*/ 1252378 h 2108808"/>
              <a:gd name="connsiteX75" fmla="*/ 1605546 w 2023931"/>
              <a:gd name="connsiteY75" fmla="*/ 1317584 h 2108808"/>
              <a:gd name="connsiteX76" fmla="*/ 1540341 w 2023931"/>
              <a:gd name="connsiteY76" fmla="*/ 1252379 h 2108808"/>
              <a:gd name="connsiteX77" fmla="*/ 1605546 w 2023931"/>
              <a:gd name="connsiteY77" fmla="*/ 1187173 h 2108808"/>
              <a:gd name="connsiteX78" fmla="*/ 1252565 w 2023931"/>
              <a:gd name="connsiteY78" fmla="*/ 1187173 h 2108808"/>
              <a:gd name="connsiteX79" fmla="*/ 1252565 w 2023931"/>
              <a:gd name="connsiteY79" fmla="*/ 1187174 h 2108808"/>
              <a:gd name="connsiteX80" fmla="*/ 1317572 w 2023931"/>
              <a:gd name="connsiteY80" fmla="*/ 1252180 h 2108808"/>
              <a:gd name="connsiteX81" fmla="*/ 1317572 w 2023931"/>
              <a:gd name="connsiteY81" fmla="*/ 1252576 h 2108808"/>
              <a:gd name="connsiteX82" fmla="*/ 1252169 w 2023931"/>
              <a:gd name="connsiteY82" fmla="*/ 1317583 h 2108808"/>
              <a:gd name="connsiteX83" fmla="*/ 1187162 w 2023931"/>
              <a:gd name="connsiteY83" fmla="*/ 1252180 h 2108808"/>
              <a:gd name="connsiteX84" fmla="*/ 1252565 w 2023931"/>
              <a:gd name="connsiteY84" fmla="*/ 1187173 h 2108808"/>
              <a:gd name="connsiteX85" fmla="*/ 1252565 w 2023931"/>
              <a:gd name="connsiteY85" fmla="*/ 801689 h 2108808"/>
              <a:gd name="connsiteX86" fmla="*/ 1307266 w 2023931"/>
              <a:gd name="connsiteY86" fmla="*/ 856587 h 2108808"/>
              <a:gd name="connsiteX87" fmla="*/ 1307266 w 2023931"/>
              <a:gd name="connsiteY87" fmla="*/ 856785 h 2108808"/>
              <a:gd name="connsiteX88" fmla="*/ 1252168 w 2023931"/>
              <a:gd name="connsiteY88" fmla="*/ 911486 h 2108808"/>
              <a:gd name="connsiteX89" fmla="*/ 1197468 w 2023931"/>
              <a:gd name="connsiteY89" fmla="*/ 856389 h 2108808"/>
              <a:gd name="connsiteX90" fmla="*/ 1252565 w 2023931"/>
              <a:gd name="connsiteY90" fmla="*/ 801689 h 2108808"/>
              <a:gd name="connsiteX91" fmla="*/ 1958726 w 2023931"/>
              <a:gd name="connsiteY91" fmla="*/ 791382 h 2108808"/>
              <a:gd name="connsiteX92" fmla="*/ 1959122 w 2023931"/>
              <a:gd name="connsiteY92" fmla="*/ 791382 h 2108808"/>
              <a:gd name="connsiteX93" fmla="*/ 2023931 w 2023931"/>
              <a:gd name="connsiteY93" fmla="*/ 856587 h 2108808"/>
              <a:gd name="connsiteX94" fmla="*/ 1958726 w 2023931"/>
              <a:gd name="connsiteY94" fmla="*/ 921793 h 2108808"/>
              <a:gd name="connsiteX95" fmla="*/ 1893520 w 2023931"/>
              <a:gd name="connsiteY95" fmla="*/ 856587 h 2108808"/>
              <a:gd name="connsiteX96" fmla="*/ 1958726 w 2023931"/>
              <a:gd name="connsiteY96" fmla="*/ 791382 h 2108808"/>
              <a:gd name="connsiteX97" fmla="*/ 1605546 w 2023931"/>
              <a:gd name="connsiteY97" fmla="*/ 791382 h 2108808"/>
              <a:gd name="connsiteX98" fmla="*/ 1605943 w 2023931"/>
              <a:gd name="connsiteY98" fmla="*/ 791382 h 2108808"/>
              <a:gd name="connsiteX99" fmla="*/ 1670752 w 2023931"/>
              <a:gd name="connsiteY99" fmla="*/ 856587 h 2108808"/>
              <a:gd name="connsiteX100" fmla="*/ 1605546 w 2023931"/>
              <a:gd name="connsiteY100" fmla="*/ 921793 h 2108808"/>
              <a:gd name="connsiteX101" fmla="*/ 1540341 w 2023931"/>
              <a:gd name="connsiteY101" fmla="*/ 856587 h 2108808"/>
              <a:gd name="connsiteX102" fmla="*/ 1605546 w 2023931"/>
              <a:gd name="connsiteY102" fmla="*/ 791382 h 2108808"/>
              <a:gd name="connsiteX103" fmla="*/ 1605547 w 2023931"/>
              <a:gd name="connsiteY103" fmla="*/ 406890 h 2108808"/>
              <a:gd name="connsiteX104" fmla="*/ 1606543 w 2023931"/>
              <a:gd name="connsiteY104" fmla="*/ 406895 h 2108808"/>
              <a:gd name="connsiteX105" fmla="*/ 1659653 w 2023931"/>
              <a:gd name="connsiteY105" fmla="*/ 461590 h 2108808"/>
              <a:gd name="connsiteX106" fmla="*/ 1605553 w 2023931"/>
              <a:gd name="connsiteY106" fmla="*/ 515103 h 2108808"/>
              <a:gd name="connsiteX107" fmla="*/ 1551443 w 2023931"/>
              <a:gd name="connsiteY107" fmla="*/ 460999 h 2108808"/>
              <a:gd name="connsiteX108" fmla="*/ 1584486 w 2023931"/>
              <a:gd name="connsiteY108" fmla="*/ 411143 h 2108808"/>
              <a:gd name="connsiteX109" fmla="*/ 1958725 w 2023931"/>
              <a:gd name="connsiteY109" fmla="*/ 395592 h 2108808"/>
              <a:gd name="connsiteX110" fmla="*/ 2023931 w 2023931"/>
              <a:gd name="connsiteY110" fmla="*/ 460797 h 2108808"/>
              <a:gd name="connsiteX111" fmla="*/ 1958725 w 2023931"/>
              <a:gd name="connsiteY111" fmla="*/ 526003 h 2108808"/>
              <a:gd name="connsiteX112" fmla="*/ 1893520 w 2023931"/>
              <a:gd name="connsiteY112" fmla="*/ 460797 h 2108808"/>
              <a:gd name="connsiteX113" fmla="*/ 1958725 w 2023931"/>
              <a:gd name="connsiteY113" fmla="*/ 395592 h 2108808"/>
              <a:gd name="connsiteX114" fmla="*/ 1958725 w 2023931"/>
              <a:gd name="connsiteY114" fmla="*/ 0 h 2108808"/>
              <a:gd name="connsiteX115" fmla="*/ 2023931 w 2023931"/>
              <a:gd name="connsiteY115" fmla="*/ 65205 h 2108808"/>
              <a:gd name="connsiteX116" fmla="*/ 1958725 w 2023931"/>
              <a:gd name="connsiteY116" fmla="*/ 130411 h 2108808"/>
              <a:gd name="connsiteX117" fmla="*/ 1893520 w 2023931"/>
              <a:gd name="connsiteY117" fmla="*/ 65205 h 2108808"/>
              <a:gd name="connsiteX118" fmla="*/ 1958725 w 2023931"/>
              <a:gd name="connsiteY118" fmla="*/ 0 h 2108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023931" h="2108808">
                <a:moveTo>
                  <a:pt x="64989" y="1978398"/>
                </a:moveTo>
                <a:cubicBezTo>
                  <a:pt x="101000" y="1978278"/>
                  <a:pt x="130291" y="2007374"/>
                  <a:pt x="130410" y="2043386"/>
                </a:cubicBezTo>
                <a:cubicBezTo>
                  <a:pt x="130529" y="2079398"/>
                  <a:pt x="101433" y="2108688"/>
                  <a:pt x="65421" y="2108808"/>
                </a:cubicBezTo>
                <a:cubicBezTo>
                  <a:pt x="29409" y="2108927"/>
                  <a:pt x="120" y="2079830"/>
                  <a:pt x="0" y="2043819"/>
                </a:cubicBezTo>
                <a:cubicBezTo>
                  <a:pt x="-119" y="2007807"/>
                  <a:pt x="28977" y="1978517"/>
                  <a:pt x="64989" y="1978398"/>
                </a:cubicBezTo>
                <a:close/>
                <a:moveTo>
                  <a:pt x="1958725" y="1978358"/>
                </a:moveTo>
                <a:cubicBezTo>
                  <a:pt x="1994737" y="1978358"/>
                  <a:pt x="2023931" y="2007551"/>
                  <a:pt x="2023931" y="2043564"/>
                </a:cubicBezTo>
                <a:cubicBezTo>
                  <a:pt x="2023931" y="2079575"/>
                  <a:pt x="1994737" y="2108769"/>
                  <a:pt x="1958725" y="2108769"/>
                </a:cubicBezTo>
                <a:cubicBezTo>
                  <a:pt x="1922714" y="2108769"/>
                  <a:pt x="1893520" y="2079575"/>
                  <a:pt x="1893520" y="2043564"/>
                </a:cubicBezTo>
                <a:cubicBezTo>
                  <a:pt x="1893520" y="2007551"/>
                  <a:pt x="1922714" y="1978358"/>
                  <a:pt x="1958725" y="1978358"/>
                </a:cubicBezTo>
                <a:close/>
                <a:moveTo>
                  <a:pt x="1605546" y="1978358"/>
                </a:moveTo>
                <a:cubicBezTo>
                  <a:pt x="1641558" y="1978358"/>
                  <a:pt x="1670752" y="2007551"/>
                  <a:pt x="1670752" y="2043564"/>
                </a:cubicBezTo>
                <a:cubicBezTo>
                  <a:pt x="1670752" y="2079575"/>
                  <a:pt x="1641558" y="2108769"/>
                  <a:pt x="1605546" y="2108769"/>
                </a:cubicBezTo>
                <a:cubicBezTo>
                  <a:pt x="1569534" y="2108769"/>
                  <a:pt x="1540341" y="2079575"/>
                  <a:pt x="1540341" y="2043564"/>
                </a:cubicBezTo>
                <a:cubicBezTo>
                  <a:pt x="1540341" y="2007551"/>
                  <a:pt x="1569534" y="1978358"/>
                  <a:pt x="1605546" y="1978358"/>
                </a:cubicBezTo>
                <a:close/>
                <a:moveTo>
                  <a:pt x="1252565" y="1978358"/>
                </a:moveTo>
                <a:cubicBezTo>
                  <a:pt x="1288577" y="1978358"/>
                  <a:pt x="1317770" y="2007551"/>
                  <a:pt x="1317770" y="2043564"/>
                </a:cubicBezTo>
                <a:cubicBezTo>
                  <a:pt x="1317770" y="2079575"/>
                  <a:pt x="1288577" y="2108769"/>
                  <a:pt x="1252565" y="2108769"/>
                </a:cubicBezTo>
                <a:cubicBezTo>
                  <a:pt x="1216553" y="2108769"/>
                  <a:pt x="1187360" y="2079575"/>
                  <a:pt x="1187360" y="2043564"/>
                </a:cubicBezTo>
                <a:cubicBezTo>
                  <a:pt x="1187360" y="2007551"/>
                  <a:pt x="1216553" y="1978358"/>
                  <a:pt x="1252565" y="1978358"/>
                </a:cubicBezTo>
                <a:close/>
                <a:moveTo>
                  <a:pt x="856775" y="1978358"/>
                </a:moveTo>
                <a:cubicBezTo>
                  <a:pt x="892787" y="1978358"/>
                  <a:pt x="921980" y="2007551"/>
                  <a:pt x="921980" y="2043564"/>
                </a:cubicBezTo>
                <a:cubicBezTo>
                  <a:pt x="921980" y="2079575"/>
                  <a:pt x="892787" y="2108769"/>
                  <a:pt x="856775" y="2108769"/>
                </a:cubicBezTo>
                <a:cubicBezTo>
                  <a:pt x="820763" y="2108769"/>
                  <a:pt x="791570" y="2079575"/>
                  <a:pt x="791570" y="2043564"/>
                </a:cubicBezTo>
                <a:cubicBezTo>
                  <a:pt x="791570" y="2007551"/>
                  <a:pt x="820763" y="1978358"/>
                  <a:pt x="856775" y="1978358"/>
                </a:cubicBezTo>
                <a:close/>
                <a:moveTo>
                  <a:pt x="461183" y="1978358"/>
                </a:moveTo>
                <a:cubicBezTo>
                  <a:pt x="497195" y="1978358"/>
                  <a:pt x="526388" y="2007551"/>
                  <a:pt x="526388" y="2043564"/>
                </a:cubicBezTo>
                <a:cubicBezTo>
                  <a:pt x="526388" y="2079575"/>
                  <a:pt x="497195" y="2108769"/>
                  <a:pt x="461183" y="2108769"/>
                </a:cubicBezTo>
                <a:cubicBezTo>
                  <a:pt x="425171" y="2108769"/>
                  <a:pt x="395978" y="2079575"/>
                  <a:pt x="395978" y="2043564"/>
                </a:cubicBezTo>
                <a:cubicBezTo>
                  <a:pt x="395978" y="2007551"/>
                  <a:pt x="425171" y="1978358"/>
                  <a:pt x="461183" y="1978358"/>
                </a:cubicBezTo>
                <a:close/>
                <a:moveTo>
                  <a:pt x="461183" y="1591288"/>
                </a:moveTo>
                <a:cubicBezTo>
                  <a:pt x="461249" y="1591288"/>
                  <a:pt x="461315" y="1591288"/>
                  <a:pt x="461381" y="1591288"/>
                </a:cubicBezTo>
                <a:cubicBezTo>
                  <a:pt x="492577" y="1591397"/>
                  <a:pt x="517778" y="1616775"/>
                  <a:pt x="517668" y="1647971"/>
                </a:cubicBezTo>
                <a:cubicBezTo>
                  <a:pt x="517668" y="1648036"/>
                  <a:pt x="517668" y="1648103"/>
                  <a:pt x="517668" y="1648168"/>
                </a:cubicBezTo>
                <a:cubicBezTo>
                  <a:pt x="517558" y="1679473"/>
                  <a:pt x="492092" y="1704763"/>
                  <a:pt x="460787" y="1704653"/>
                </a:cubicBezTo>
                <a:cubicBezTo>
                  <a:pt x="429482" y="1704543"/>
                  <a:pt x="404192" y="1679077"/>
                  <a:pt x="404302" y="1647772"/>
                </a:cubicBezTo>
                <a:cubicBezTo>
                  <a:pt x="404412" y="1616467"/>
                  <a:pt x="429878" y="1591178"/>
                  <a:pt x="461183" y="1591288"/>
                </a:cubicBezTo>
                <a:close/>
                <a:moveTo>
                  <a:pt x="1605546" y="1582766"/>
                </a:moveTo>
                <a:cubicBezTo>
                  <a:pt x="1605679" y="1582765"/>
                  <a:pt x="1605811" y="1582765"/>
                  <a:pt x="1605943" y="1582766"/>
                </a:cubicBezTo>
                <a:cubicBezTo>
                  <a:pt x="1641846" y="1582875"/>
                  <a:pt x="1670861" y="1612069"/>
                  <a:pt x="1670752" y="1647971"/>
                </a:cubicBezTo>
                <a:cubicBezTo>
                  <a:pt x="1670752" y="1683983"/>
                  <a:pt x="1641558" y="1713176"/>
                  <a:pt x="1605546" y="1713176"/>
                </a:cubicBezTo>
                <a:cubicBezTo>
                  <a:pt x="1569534" y="1713176"/>
                  <a:pt x="1540341" y="1683983"/>
                  <a:pt x="1540341" y="1647971"/>
                </a:cubicBezTo>
                <a:cubicBezTo>
                  <a:pt x="1540341" y="1611959"/>
                  <a:pt x="1569534" y="1582766"/>
                  <a:pt x="1605546" y="1582766"/>
                </a:cubicBezTo>
                <a:close/>
                <a:moveTo>
                  <a:pt x="1958725" y="1582765"/>
                </a:moveTo>
                <a:cubicBezTo>
                  <a:pt x="1994737" y="1582765"/>
                  <a:pt x="2023931" y="1611958"/>
                  <a:pt x="2023931" y="1647971"/>
                </a:cubicBezTo>
                <a:cubicBezTo>
                  <a:pt x="2023931" y="1683982"/>
                  <a:pt x="1994737" y="1713176"/>
                  <a:pt x="1958725" y="1713176"/>
                </a:cubicBezTo>
                <a:cubicBezTo>
                  <a:pt x="1922714" y="1713176"/>
                  <a:pt x="1893520" y="1683982"/>
                  <a:pt x="1893520" y="1647971"/>
                </a:cubicBezTo>
                <a:cubicBezTo>
                  <a:pt x="1893520" y="1611958"/>
                  <a:pt x="1922714" y="1582765"/>
                  <a:pt x="1958725" y="1582765"/>
                </a:cubicBezTo>
                <a:close/>
                <a:moveTo>
                  <a:pt x="1252565" y="1582765"/>
                </a:moveTo>
                <a:cubicBezTo>
                  <a:pt x="1288577" y="1582765"/>
                  <a:pt x="1317770" y="1611958"/>
                  <a:pt x="1317770" y="1647971"/>
                </a:cubicBezTo>
                <a:cubicBezTo>
                  <a:pt x="1317770" y="1683982"/>
                  <a:pt x="1288577" y="1713176"/>
                  <a:pt x="1252565" y="1713176"/>
                </a:cubicBezTo>
                <a:cubicBezTo>
                  <a:pt x="1216553" y="1713176"/>
                  <a:pt x="1187360" y="1683982"/>
                  <a:pt x="1187360" y="1647971"/>
                </a:cubicBezTo>
                <a:cubicBezTo>
                  <a:pt x="1187360" y="1611958"/>
                  <a:pt x="1216553" y="1582765"/>
                  <a:pt x="1252565" y="1582765"/>
                </a:cubicBezTo>
                <a:close/>
                <a:moveTo>
                  <a:pt x="856775" y="1582765"/>
                </a:moveTo>
                <a:cubicBezTo>
                  <a:pt x="892787" y="1582765"/>
                  <a:pt x="921980" y="1611958"/>
                  <a:pt x="921980" y="1647971"/>
                </a:cubicBezTo>
                <a:cubicBezTo>
                  <a:pt x="921980" y="1683982"/>
                  <a:pt x="892787" y="1713176"/>
                  <a:pt x="856775" y="1713176"/>
                </a:cubicBezTo>
                <a:cubicBezTo>
                  <a:pt x="820763" y="1713176"/>
                  <a:pt x="791570" y="1683982"/>
                  <a:pt x="791570" y="1647971"/>
                </a:cubicBezTo>
                <a:cubicBezTo>
                  <a:pt x="791570" y="1611958"/>
                  <a:pt x="820763" y="1582765"/>
                  <a:pt x="856775" y="1582765"/>
                </a:cubicBezTo>
                <a:close/>
                <a:moveTo>
                  <a:pt x="856775" y="1194902"/>
                </a:moveTo>
                <a:lnTo>
                  <a:pt x="856973" y="1194902"/>
                </a:lnTo>
                <a:cubicBezTo>
                  <a:pt x="888935" y="1194902"/>
                  <a:pt x="914845" y="1220812"/>
                  <a:pt x="914845" y="1252774"/>
                </a:cubicBezTo>
                <a:cubicBezTo>
                  <a:pt x="914845" y="1284659"/>
                  <a:pt x="889056" y="1310537"/>
                  <a:pt x="857171" y="1310646"/>
                </a:cubicBezTo>
                <a:cubicBezTo>
                  <a:pt x="825209" y="1310755"/>
                  <a:pt x="799211" y="1284934"/>
                  <a:pt x="799101" y="1252972"/>
                </a:cubicBezTo>
                <a:cubicBezTo>
                  <a:pt x="798991" y="1221010"/>
                  <a:pt x="824813" y="1195012"/>
                  <a:pt x="856775" y="1194902"/>
                </a:cubicBezTo>
                <a:close/>
                <a:moveTo>
                  <a:pt x="1958725" y="1187173"/>
                </a:moveTo>
                <a:cubicBezTo>
                  <a:pt x="1958791" y="1187173"/>
                  <a:pt x="1958857" y="1187173"/>
                  <a:pt x="1958923" y="1187173"/>
                </a:cubicBezTo>
                <a:cubicBezTo>
                  <a:pt x="1994826" y="1187173"/>
                  <a:pt x="2023931" y="1216278"/>
                  <a:pt x="2023930" y="1252180"/>
                </a:cubicBezTo>
                <a:cubicBezTo>
                  <a:pt x="2023931" y="1252247"/>
                  <a:pt x="2023931" y="1252312"/>
                  <a:pt x="2023931" y="1252378"/>
                </a:cubicBezTo>
                <a:cubicBezTo>
                  <a:pt x="2023931" y="1288390"/>
                  <a:pt x="1994738" y="1317584"/>
                  <a:pt x="1958725" y="1317584"/>
                </a:cubicBezTo>
                <a:cubicBezTo>
                  <a:pt x="1922714" y="1317584"/>
                  <a:pt x="1893520" y="1288391"/>
                  <a:pt x="1893520" y="1252379"/>
                </a:cubicBezTo>
                <a:cubicBezTo>
                  <a:pt x="1893520" y="1216367"/>
                  <a:pt x="1922713" y="1187174"/>
                  <a:pt x="1958725" y="1187173"/>
                </a:cubicBezTo>
                <a:close/>
                <a:moveTo>
                  <a:pt x="1605546" y="1187173"/>
                </a:moveTo>
                <a:cubicBezTo>
                  <a:pt x="1605612" y="1187173"/>
                  <a:pt x="1605678" y="1187173"/>
                  <a:pt x="1605744" y="1187173"/>
                </a:cubicBezTo>
                <a:cubicBezTo>
                  <a:pt x="1641647" y="1187173"/>
                  <a:pt x="1670752" y="1216278"/>
                  <a:pt x="1670751" y="1252180"/>
                </a:cubicBezTo>
                <a:cubicBezTo>
                  <a:pt x="1670752" y="1252247"/>
                  <a:pt x="1670752" y="1252312"/>
                  <a:pt x="1670752" y="1252378"/>
                </a:cubicBezTo>
                <a:cubicBezTo>
                  <a:pt x="1670752" y="1288390"/>
                  <a:pt x="1641559" y="1317584"/>
                  <a:pt x="1605546" y="1317584"/>
                </a:cubicBezTo>
                <a:cubicBezTo>
                  <a:pt x="1569535" y="1317584"/>
                  <a:pt x="1540341" y="1288391"/>
                  <a:pt x="1540341" y="1252379"/>
                </a:cubicBezTo>
                <a:cubicBezTo>
                  <a:pt x="1540341" y="1216367"/>
                  <a:pt x="1569534" y="1187174"/>
                  <a:pt x="1605546" y="1187173"/>
                </a:cubicBezTo>
                <a:close/>
                <a:moveTo>
                  <a:pt x="1252565" y="1187173"/>
                </a:moveTo>
                <a:lnTo>
                  <a:pt x="1252565" y="1187174"/>
                </a:lnTo>
                <a:cubicBezTo>
                  <a:pt x="1288467" y="1187174"/>
                  <a:pt x="1317572" y="1216278"/>
                  <a:pt x="1317572" y="1252180"/>
                </a:cubicBezTo>
                <a:cubicBezTo>
                  <a:pt x="1317572" y="1252312"/>
                  <a:pt x="1317572" y="1252444"/>
                  <a:pt x="1317572" y="1252576"/>
                </a:cubicBezTo>
                <a:cubicBezTo>
                  <a:pt x="1317462" y="1288588"/>
                  <a:pt x="1288181" y="1317692"/>
                  <a:pt x="1252169" y="1317583"/>
                </a:cubicBezTo>
                <a:cubicBezTo>
                  <a:pt x="1216157" y="1317474"/>
                  <a:pt x="1187052" y="1288192"/>
                  <a:pt x="1187162" y="1252180"/>
                </a:cubicBezTo>
                <a:cubicBezTo>
                  <a:pt x="1187272" y="1216169"/>
                  <a:pt x="1216554" y="1187064"/>
                  <a:pt x="1252565" y="1187173"/>
                </a:cubicBezTo>
                <a:close/>
                <a:moveTo>
                  <a:pt x="1252565" y="801689"/>
                </a:moveTo>
                <a:cubicBezTo>
                  <a:pt x="1282808" y="801797"/>
                  <a:pt x="1307266" y="826345"/>
                  <a:pt x="1307266" y="856587"/>
                </a:cubicBezTo>
                <a:cubicBezTo>
                  <a:pt x="1307266" y="856653"/>
                  <a:pt x="1307266" y="856719"/>
                  <a:pt x="1307266" y="856785"/>
                </a:cubicBezTo>
                <a:cubicBezTo>
                  <a:pt x="1307156" y="887105"/>
                  <a:pt x="1282489" y="911595"/>
                  <a:pt x="1252168" y="911486"/>
                </a:cubicBezTo>
                <a:cubicBezTo>
                  <a:pt x="1221849" y="911377"/>
                  <a:pt x="1197358" y="886709"/>
                  <a:pt x="1197468" y="856389"/>
                </a:cubicBezTo>
                <a:cubicBezTo>
                  <a:pt x="1197578" y="826069"/>
                  <a:pt x="1222246" y="801579"/>
                  <a:pt x="1252565" y="801689"/>
                </a:cubicBezTo>
                <a:close/>
                <a:moveTo>
                  <a:pt x="1958726" y="791382"/>
                </a:moveTo>
                <a:cubicBezTo>
                  <a:pt x="1958858" y="791382"/>
                  <a:pt x="1958990" y="791382"/>
                  <a:pt x="1959122" y="791382"/>
                </a:cubicBezTo>
                <a:cubicBezTo>
                  <a:pt x="1995025" y="791492"/>
                  <a:pt x="2024040" y="820685"/>
                  <a:pt x="2023931" y="856587"/>
                </a:cubicBezTo>
                <a:cubicBezTo>
                  <a:pt x="2023931" y="892600"/>
                  <a:pt x="1994737" y="921793"/>
                  <a:pt x="1958726" y="921793"/>
                </a:cubicBezTo>
                <a:cubicBezTo>
                  <a:pt x="1922713" y="921793"/>
                  <a:pt x="1893520" y="892600"/>
                  <a:pt x="1893520" y="856587"/>
                </a:cubicBezTo>
                <a:cubicBezTo>
                  <a:pt x="1893520" y="820576"/>
                  <a:pt x="1922713" y="791382"/>
                  <a:pt x="1958726" y="791382"/>
                </a:cubicBezTo>
                <a:close/>
                <a:moveTo>
                  <a:pt x="1605546" y="791382"/>
                </a:moveTo>
                <a:cubicBezTo>
                  <a:pt x="1605679" y="791382"/>
                  <a:pt x="1605811" y="791382"/>
                  <a:pt x="1605943" y="791382"/>
                </a:cubicBezTo>
                <a:cubicBezTo>
                  <a:pt x="1641846" y="791492"/>
                  <a:pt x="1670861" y="820685"/>
                  <a:pt x="1670752" y="856587"/>
                </a:cubicBezTo>
                <a:cubicBezTo>
                  <a:pt x="1670752" y="892600"/>
                  <a:pt x="1641558" y="921793"/>
                  <a:pt x="1605546" y="921793"/>
                </a:cubicBezTo>
                <a:cubicBezTo>
                  <a:pt x="1569534" y="921793"/>
                  <a:pt x="1540341" y="892600"/>
                  <a:pt x="1540341" y="856587"/>
                </a:cubicBezTo>
                <a:cubicBezTo>
                  <a:pt x="1540341" y="820576"/>
                  <a:pt x="1569534" y="791382"/>
                  <a:pt x="1605546" y="791382"/>
                </a:cubicBezTo>
                <a:close/>
                <a:moveTo>
                  <a:pt x="1605547" y="406890"/>
                </a:moveTo>
                <a:lnTo>
                  <a:pt x="1606543" y="406895"/>
                </a:lnTo>
                <a:cubicBezTo>
                  <a:pt x="1636313" y="407333"/>
                  <a:pt x="1660091" y="431821"/>
                  <a:pt x="1659653" y="461590"/>
                </a:cubicBezTo>
                <a:cubicBezTo>
                  <a:pt x="1659327" y="491238"/>
                  <a:pt x="1635202" y="515101"/>
                  <a:pt x="1605553" y="515103"/>
                </a:cubicBezTo>
                <a:cubicBezTo>
                  <a:pt x="1575671" y="515104"/>
                  <a:pt x="1551445" y="490882"/>
                  <a:pt x="1551443" y="460999"/>
                </a:cubicBezTo>
                <a:cubicBezTo>
                  <a:pt x="1551442" y="438588"/>
                  <a:pt x="1565067" y="419358"/>
                  <a:pt x="1584486" y="411143"/>
                </a:cubicBezTo>
                <a:close/>
                <a:moveTo>
                  <a:pt x="1958725" y="395592"/>
                </a:moveTo>
                <a:cubicBezTo>
                  <a:pt x="1994737" y="395592"/>
                  <a:pt x="2023931" y="424785"/>
                  <a:pt x="2023931" y="460797"/>
                </a:cubicBezTo>
                <a:cubicBezTo>
                  <a:pt x="2023931" y="496809"/>
                  <a:pt x="1994737" y="526003"/>
                  <a:pt x="1958725" y="526003"/>
                </a:cubicBezTo>
                <a:cubicBezTo>
                  <a:pt x="1922714" y="526003"/>
                  <a:pt x="1893520" y="496809"/>
                  <a:pt x="1893520" y="460797"/>
                </a:cubicBezTo>
                <a:cubicBezTo>
                  <a:pt x="1893520" y="424785"/>
                  <a:pt x="1922714" y="395592"/>
                  <a:pt x="1958725" y="395592"/>
                </a:cubicBezTo>
                <a:close/>
                <a:moveTo>
                  <a:pt x="1958725" y="0"/>
                </a:moveTo>
                <a:cubicBezTo>
                  <a:pt x="1994737" y="0"/>
                  <a:pt x="2023931" y="29193"/>
                  <a:pt x="2023931" y="65205"/>
                </a:cubicBezTo>
                <a:cubicBezTo>
                  <a:pt x="2023931" y="101217"/>
                  <a:pt x="1994737" y="130411"/>
                  <a:pt x="1958725" y="130411"/>
                </a:cubicBezTo>
                <a:cubicBezTo>
                  <a:pt x="1922714" y="130411"/>
                  <a:pt x="1893520" y="101217"/>
                  <a:pt x="1893520" y="65205"/>
                </a:cubicBezTo>
                <a:cubicBezTo>
                  <a:pt x="1893520" y="29193"/>
                  <a:pt x="1922714" y="0"/>
                  <a:pt x="1958725" y="0"/>
                </a:cubicBezTo>
                <a:close/>
              </a:path>
            </a:pathLst>
          </a:custGeom>
          <a:solidFill>
            <a:schemeClr val="accent1"/>
          </a:solidFill>
          <a:ln w="2989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28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Text + Bullets –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>
            <a:extLst>
              <a:ext uri="{FF2B5EF4-FFF2-40B4-BE49-F238E27FC236}">
                <a16:creationId xmlns:a16="http://schemas.microsoft.com/office/drawing/2014/main" id="{59ED322A-58A6-E644-9C54-51CAD6BFE38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20011" y="341313"/>
            <a:ext cx="3950370" cy="393192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Big Text Here</a:t>
            </a:r>
            <a:endParaRPr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5807248C-03B3-624F-A91B-D023EA0D3D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44584" y="341313"/>
            <a:ext cx="4204117" cy="3931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74320" indent="-274320">
              <a:spcBef>
                <a:spcPts val="2400"/>
              </a:spcBef>
              <a:buClr>
                <a:schemeClr val="tx1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1pPr>
            <a:lvl2pPr marL="515938" indent="-238125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2pPr>
            <a:lvl3pPr marL="742950" indent="-238125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3pPr>
            <a:lvl4pPr marL="971550" indent="-238125">
              <a:buFont typeface="Apple SD GothicNeo ExtraBold" panose="02000300000000000000" pitchFamily="2" charset="-127"/>
              <a:buChar char="▷"/>
              <a:defRPr/>
            </a:lvl4pPr>
            <a:lvl5pPr marL="1200150" indent="-238125">
              <a:buFont typeface="Apple SD GothicNeo ExtraBold" panose="02000300000000000000" pitchFamily="2" charset="-127"/>
              <a:buChar char="▷"/>
              <a:defRPr/>
            </a:lvl5pPr>
          </a:lstStyle>
          <a:p>
            <a:pPr lvl="0"/>
            <a:r>
              <a:rPr lang="en-US"/>
              <a:t>Bullet one goes here</a:t>
            </a:r>
          </a:p>
          <a:p>
            <a:pPr lvl="0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7966BA8-2C79-2844-B585-75E47B622E4F}"/>
              </a:ext>
            </a:extLst>
          </p:cNvPr>
          <p:cNvSpPr/>
          <p:nvPr userDrawn="1"/>
        </p:nvSpPr>
        <p:spPr>
          <a:xfrm>
            <a:off x="6856548" y="2789398"/>
            <a:ext cx="2023931" cy="2108808"/>
          </a:xfrm>
          <a:custGeom>
            <a:avLst/>
            <a:gdLst>
              <a:gd name="connsiteX0" fmla="*/ 64989 w 2023931"/>
              <a:gd name="connsiteY0" fmla="*/ 1978398 h 2108808"/>
              <a:gd name="connsiteX1" fmla="*/ 130410 w 2023931"/>
              <a:gd name="connsiteY1" fmla="*/ 2043386 h 2108808"/>
              <a:gd name="connsiteX2" fmla="*/ 65421 w 2023931"/>
              <a:gd name="connsiteY2" fmla="*/ 2108808 h 2108808"/>
              <a:gd name="connsiteX3" fmla="*/ 0 w 2023931"/>
              <a:gd name="connsiteY3" fmla="*/ 2043819 h 2108808"/>
              <a:gd name="connsiteX4" fmla="*/ 64989 w 2023931"/>
              <a:gd name="connsiteY4" fmla="*/ 1978398 h 2108808"/>
              <a:gd name="connsiteX5" fmla="*/ 1958725 w 2023931"/>
              <a:gd name="connsiteY5" fmla="*/ 1978358 h 2108808"/>
              <a:gd name="connsiteX6" fmla="*/ 2023931 w 2023931"/>
              <a:gd name="connsiteY6" fmla="*/ 2043564 h 2108808"/>
              <a:gd name="connsiteX7" fmla="*/ 1958725 w 2023931"/>
              <a:gd name="connsiteY7" fmla="*/ 2108769 h 2108808"/>
              <a:gd name="connsiteX8" fmla="*/ 1893520 w 2023931"/>
              <a:gd name="connsiteY8" fmla="*/ 2043564 h 2108808"/>
              <a:gd name="connsiteX9" fmla="*/ 1958725 w 2023931"/>
              <a:gd name="connsiteY9" fmla="*/ 1978358 h 2108808"/>
              <a:gd name="connsiteX10" fmla="*/ 1605546 w 2023931"/>
              <a:gd name="connsiteY10" fmla="*/ 1978358 h 2108808"/>
              <a:gd name="connsiteX11" fmla="*/ 1670752 w 2023931"/>
              <a:gd name="connsiteY11" fmla="*/ 2043564 h 2108808"/>
              <a:gd name="connsiteX12" fmla="*/ 1605546 w 2023931"/>
              <a:gd name="connsiteY12" fmla="*/ 2108769 h 2108808"/>
              <a:gd name="connsiteX13" fmla="*/ 1540341 w 2023931"/>
              <a:gd name="connsiteY13" fmla="*/ 2043564 h 2108808"/>
              <a:gd name="connsiteX14" fmla="*/ 1605546 w 2023931"/>
              <a:gd name="connsiteY14" fmla="*/ 1978358 h 2108808"/>
              <a:gd name="connsiteX15" fmla="*/ 1252565 w 2023931"/>
              <a:gd name="connsiteY15" fmla="*/ 1978358 h 2108808"/>
              <a:gd name="connsiteX16" fmla="*/ 1317770 w 2023931"/>
              <a:gd name="connsiteY16" fmla="*/ 2043564 h 2108808"/>
              <a:gd name="connsiteX17" fmla="*/ 1252565 w 2023931"/>
              <a:gd name="connsiteY17" fmla="*/ 2108769 h 2108808"/>
              <a:gd name="connsiteX18" fmla="*/ 1187360 w 2023931"/>
              <a:gd name="connsiteY18" fmla="*/ 2043564 h 2108808"/>
              <a:gd name="connsiteX19" fmla="*/ 1252565 w 2023931"/>
              <a:gd name="connsiteY19" fmla="*/ 1978358 h 2108808"/>
              <a:gd name="connsiteX20" fmla="*/ 856775 w 2023931"/>
              <a:gd name="connsiteY20" fmla="*/ 1978358 h 2108808"/>
              <a:gd name="connsiteX21" fmla="*/ 921980 w 2023931"/>
              <a:gd name="connsiteY21" fmla="*/ 2043564 h 2108808"/>
              <a:gd name="connsiteX22" fmla="*/ 856775 w 2023931"/>
              <a:gd name="connsiteY22" fmla="*/ 2108769 h 2108808"/>
              <a:gd name="connsiteX23" fmla="*/ 791570 w 2023931"/>
              <a:gd name="connsiteY23" fmla="*/ 2043564 h 2108808"/>
              <a:gd name="connsiteX24" fmla="*/ 856775 w 2023931"/>
              <a:gd name="connsiteY24" fmla="*/ 1978358 h 2108808"/>
              <a:gd name="connsiteX25" fmla="*/ 461183 w 2023931"/>
              <a:gd name="connsiteY25" fmla="*/ 1978358 h 2108808"/>
              <a:gd name="connsiteX26" fmla="*/ 526388 w 2023931"/>
              <a:gd name="connsiteY26" fmla="*/ 2043564 h 2108808"/>
              <a:gd name="connsiteX27" fmla="*/ 461183 w 2023931"/>
              <a:gd name="connsiteY27" fmla="*/ 2108769 h 2108808"/>
              <a:gd name="connsiteX28" fmla="*/ 395978 w 2023931"/>
              <a:gd name="connsiteY28" fmla="*/ 2043564 h 2108808"/>
              <a:gd name="connsiteX29" fmla="*/ 461183 w 2023931"/>
              <a:gd name="connsiteY29" fmla="*/ 1978358 h 2108808"/>
              <a:gd name="connsiteX30" fmla="*/ 461183 w 2023931"/>
              <a:gd name="connsiteY30" fmla="*/ 1591288 h 2108808"/>
              <a:gd name="connsiteX31" fmla="*/ 461381 w 2023931"/>
              <a:gd name="connsiteY31" fmla="*/ 1591288 h 2108808"/>
              <a:gd name="connsiteX32" fmla="*/ 517668 w 2023931"/>
              <a:gd name="connsiteY32" fmla="*/ 1647971 h 2108808"/>
              <a:gd name="connsiteX33" fmla="*/ 517668 w 2023931"/>
              <a:gd name="connsiteY33" fmla="*/ 1648168 h 2108808"/>
              <a:gd name="connsiteX34" fmla="*/ 460787 w 2023931"/>
              <a:gd name="connsiteY34" fmla="*/ 1704653 h 2108808"/>
              <a:gd name="connsiteX35" fmla="*/ 404302 w 2023931"/>
              <a:gd name="connsiteY35" fmla="*/ 1647772 h 2108808"/>
              <a:gd name="connsiteX36" fmla="*/ 461183 w 2023931"/>
              <a:gd name="connsiteY36" fmla="*/ 1591288 h 2108808"/>
              <a:gd name="connsiteX37" fmla="*/ 1605546 w 2023931"/>
              <a:gd name="connsiteY37" fmla="*/ 1582766 h 2108808"/>
              <a:gd name="connsiteX38" fmla="*/ 1605943 w 2023931"/>
              <a:gd name="connsiteY38" fmla="*/ 1582766 h 2108808"/>
              <a:gd name="connsiteX39" fmla="*/ 1670752 w 2023931"/>
              <a:gd name="connsiteY39" fmla="*/ 1647971 h 2108808"/>
              <a:gd name="connsiteX40" fmla="*/ 1605546 w 2023931"/>
              <a:gd name="connsiteY40" fmla="*/ 1713176 h 2108808"/>
              <a:gd name="connsiteX41" fmla="*/ 1540341 w 2023931"/>
              <a:gd name="connsiteY41" fmla="*/ 1647971 h 2108808"/>
              <a:gd name="connsiteX42" fmla="*/ 1605546 w 2023931"/>
              <a:gd name="connsiteY42" fmla="*/ 1582766 h 2108808"/>
              <a:gd name="connsiteX43" fmla="*/ 1958725 w 2023931"/>
              <a:gd name="connsiteY43" fmla="*/ 1582765 h 2108808"/>
              <a:gd name="connsiteX44" fmla="*/ 2023931 w 2023931"/>
              <a:gd name="connsiteY44" fmla="*/ 1647971 h 2108808"/>
              <a:gd name="connsiteX45" fmla="*/ 1958725 w 2023931"/>
              <a:gd name="connsiteY45" fmla="*/ 1713176 h 2108808"/>
              <a:gd name="connsiteX46" fmla="*/ 1893520 w 2023931"/>
              <a:gd name="connsiteY46" fmla="*/ 1647971 h 2108808"/>
              <a:gd name="connsiteX47" fmla="*/ 1958725 w 2023931"/>
              <a:gd name="connsiteY47" fmla="*/ 1582765 h 2108808"/>
              <a:gd name="connsiteX48" fmla="*/ 1252565 w 2023931"/>
              <a:gd name="connsiteY48" fmla="*/ 1582765 h 2108808"/>
              <a:gd name="connsiteX49" fmla="*/ 1317770 w 2023931"/>
              <a:gd name="connsiteY49" fmla="*/ 1647971 h 2108808"/>
              <a:gd name="connsiteX50" fmla="*/ 1252565 w 2023931"/>
              <a:gd name="connsiteY50" fmla="*/ 1713176 h 2108808"/>
              <a:gd name="connsiteX51" fmla="*/ 1187360 w 2023931"/>
              <a:gd name="connsiteY51" fmla="*/ 1647971 h 2108808"/>
              <a:gd name="connsiteX52" fmla="*/ 1252565 w 2023931"/>
              <a:gd name="connsiteY52" fmla="*/ 1582765 h 2108808"/>
              <a:gd name="connsiteX53" fmla="*/ 856775 w 2023931"/>
              <a:gd name="connsiteY53" fmla="*/ 1582765 h 2108808"/>
              <a:gd name="connsiteX54" fmla="*/ 921980 w 2023931"/>
              <a:gd name="connsiteY54" fmla="*/ 1647971 h 2108808"/>
              <a:gd name="connsiteX55" fmla="*/ 856775 w 2023931"/>
              <a:gd name="connsiteY55" fmla="*/ 1713176 h 2108808"/>
              <a:gd name="connsiteX56" fmla="*/ 791570 w 2023931"/>
              <a:gd name="connsiteY56" fmla="*/ 1647971 h 2108808"/>
              <a:gd name="connsiteX57" fmla="*/ 856775 w 2023931"/>
              <a:gd name="connsiteY57" fmla="*/ 1582765 h 2108808"/>
              <a:gd name="connsiteX58" fmla="*/ 856775 w 2023931"/>
              <a:gd name="connsiteY58" fmla="*/ 1194902 h 2108808"/>
              <a:gd name="connsiteX59" fmla="*/ 856973 w 2023931"/>
              <a:gd name="connsiteY59" fmla="*/ 1194902 h 2108808"/>
              <a:gd name="connsiteX60" fmla="*/ 914845 w 2023931"/>
              <a:gd name="connsiteY60" fmla="*/ 1252774 h 2108808"/>
              <a:gd name="connsiteX61" fmla="*/ 857171 w 2023931"/>
              <a:gd name="connsiteY61" fmla="*/ 1310646 h 2108808"/>
              <a:gd name="connsiteX62" fmla="*/ 799101 w 2023931"/>
              <a:gd name="connsiteY62" fmla="*/ 1252972 h 2108808"/>
              <a:gd name="connsiteX63" fmla="*/ 856775 w 2023931"/>
              <a:gd name="connsiteY63" fmla="*/ 1194902 h 2108808"/>
              <a:gd name="connsiteX64" fmla="*/ 1958725 w 2023931"/>
              <a:gd name="connsiteY64" fmla="*/ 1187173 h 2108808"/>
              <a:gd name="connsiteX65" fmla="*/ 1958923 w 2023931"/>
              <a:gd name="connsiteY65" fmla="*/ 1187173 h 2108808"/>
              <a:gd name="connsiteX66" fmla="*/ 2023930 w 2023931"/>
              <a:gd name="connsiteY66" fmla="*/ 1252180 h 2108808"/>
              <a:gd name="connsiteX67" fmla="*/ 2023931 w 2023931"/>
              <a:gd name="connsiteY67" fmla="*/ 1252378 h 2108808"/>
              <a:gd name="connsiteX68" fmla="*/ 1958725 w 2023931"/>
              <a:gd name="connsiteY68" fmla="*/ 1317584 h 2108808"/>
              <a:gd name="connsiteX69" fmla="*/ 1893520 w 2023931"/>
              <a:gd name="connsiteY69" fmla="*/ 1252379 h 2108808"/>
              <a:gd name="connsiteX70" fmla="*/ 1958725 w 2023931"/>
              <a:gd name="connsiteY70" fmla="*/ 1187173 h 2108808"/>
              <a:gd name="connsiteX71" fmla="*/ 1605546 w 2023931"/>
              <a:gd name="connsiteY71" fmla="*/ 1187173 h 2108808"/>
              <a:gd name="connsiteX72" fmla="*/ 1605744 w 2023931"/>
              <a:gd name="connsiteY72" fmla="*/ 1187173 h 2108808"/>
              <a:gd name="connsiteX73" fmla="*/ 1670751 w 2023931"/>
              <a:gd name="connsiteY73" fmla="*/ 1252180 h 2108808"/>
              <a:gd name="connsiteX74" fmla="*/ 1670752 w 2023931"/>
              <a:gd name="connsiteY74" fmla="*/ 1252378 h 2108808"/>
              <a:gd name="connsiteX75" fmla="*/ 1605546 w 2023931"/>
              <a:gd name="connsiteY75" fmla="*/ 1317584 h 2108808"/>
              <a:gd name="connsiteX76" fmla="*/ 1540341 w 2023931"/>
              <a:gd name="connsiteY76" fmla="*/ 1252379 h 2108808"/>
              <a:gd name="connsiteX77" fmla="*/ 1605546 w 2023931"/>
              <a:gd name="connsiteY77" fmla="*/ 1187173 h 2108808"/>
              <a:gd name="connsiteX78" fmla="*/ 1252565 w 2023931"/>
              <a:gd name="connsiteY78" fmla="*/ 1187173 h 2108808"/>
              <a:gd name="connsiteX79" fmla="*/ 1252565 w 2023931"/>
              <a:gd name="connsiteY79" fmla="*/ 1187174 h 2108808"/>
              <a:gd name="connsiteX80" fmla="*/ 1317572 w 2023931"/>
              <a:gd name="connsiteY80" fmla="*/ 1252180 h 2108808"/>
              <a:gd name="connsiteX81" fmla="*/ 1317572 w 2023931"/>
              <a:gd name="connsiteY81" fmla="*/ 1252576 h 2108808"/>
              <a:gd name="connsiteX82" fmla="*/ 1252169 w 2023931"/>
              <a:gd name="connsiteY82" fmla="*/ 1317583 h 2108808"/>
              <a:gd name="connsiteX83" fmla="*/ 1187162 w 2023931"/>
              <a:gd name="connsiteY83" fmla="*/ 1252180 h 2108808"/>
              <a:gd name="connsiteX84" fmla="*/ 1252565 w 2023931"/>
              <a:gd name="connsiteY84" fmla="*/ 1187173 h 2108808"/>
              <a:gd name="connsiteX85" fmla="*/ 1252565 w 2023931"/>
              <a:gd name="connsiteY85" fmla="*/ 801689 h 2108808"/>
              <a:gd name="connsiteX86" fmla="*/ 1307266 w 2023931"/>
              <a:gd name="connsiteY86" fmla="*/ 856587 h 2108808"/>
              <a:gd name="connsiteX87" fmla="*/ 1307266 w 2023931"/>
              <a:gd name="connsiteY87" fmla="*/ 856785 h 2108808"/>
              <a:gd name="connsiteX88" fmla="*/ 1252168 w 2023931"/>
              <a:gd name="connsiteY88" fmla="*/ 911486 h 2108808"/>
              <a:gd name="connsiteX89" fmla="*/ 1197468 w 2023931"/>
              <a:gd name="connsiteY89" fmla="*/ 856389 h 2108808"/>
              <a:gd name="connsiteX90" fmla="*/ 1252565 w 2023931"/>
              <a:gd name="connsiteY90" fmla="*/ 801689 h 2108808"/>
              <a:gd name="connsiteX91" fmla="*/ 1958726 w 2023931"/>
              <a:gd name="connsiteY91" fmla="*/ 791382 h 2108808"/>
              <a:gd name="connsiteX92" fmla="*/ 1959122 w 2023931"/>
              <a:gd name="connsiteY92" fmla="*/ 791382 h 2108808"/>
              <a:gd name="connsiteX93" fmla="*/ 2023931 w 2023931"/>
              <a:gd name="connsiteY93" fmla="*/ 856587 h 2108808"/>
              <a:gd name="connsiteX94" fmla="*/ 1958726 w 2023931"/>
              <a:gd name="connsiteY94" fmla="*/ 921793 h 2108808"/>
              <a:gd name="connsiteX95" fmla="*/ 1893520 w 2023931"/>
              <a:gd name="connsiteY95" fmla="*/ 856587 h 2108808"/>
              <a:gd name="connsiteX96" fmla="*/ 1958726 w 2023931"/>
              <a:gd name="connsiteY96" fmla="*/ 791382 h 2108808"/>
              <a:gd name="connsiteX97" fmla="*/ 1605546 w 2023931"/>
              <a:gd name="connsiteY97" fmla="*/ 791382 h 2108808"/>
              <a:gd name="connsiteX98" fmla="*/ 1605943 w 2023931"/>
              <a:gd name="connsiteY98" fmla="*/ 791382 h 2108808"/>
              <a:gd name="connsiteX99" fmla="*/ 1670752 w 2023931"/>
              <a:gd name="connsiteY99" fmla="*/ 856587 h 2108808"/>
              <a:gd name="connsiteX100" fmla="*/ 1605546 w 2023931"/>
              <a:gd name="connsiteY100" fmla="*/ 921793 h 2108808"/>
              <a:gd name="connsiteX101" fmla="*/ 1540341 w 2023931"/>
              <a:gd name="connsiteY101" fmla="*/ 856587 h 2108808"/>
              <a:gd name="connsiteX102" fmla="*/ 1605546 w 2023931"/>
              <a:gd name="connsiteY102" fmla="*/ 791382 h 2108808"/>
              <a:gd name="connsiteX103" fmla="*/ 1605547 w 2023931"/>
              <a:gd name="connsiteY103" fmla="*/ 406890 h 2108808"/>
              <a:gd name="connsiteX104" fmla="*/ 1606543 w 2023931"/>
              <a:gd name="connsiteY104" fmla="*/ 406895 h 2108808"/>
              <a:gd name="connsiteX105" fmla="*/ 1659653 w 2023931"/>
              <a:gd name="connsiteY105" fmla="*/ 461590 h 2108808"/>
              <a:gd name="connsiteX106" fmla="*/ 1605553 w 2023931"/>
              <a:gd name="connsiteY106" fmla="*/ 515103 h 2108808"/>
              <a:gd name="connsiteX107" fmla="*/ 1551443 w 2023931"/>
              <a:gd name="connsiteY107" fmla="*/ 460999 h 2108808"/>
              <a:gd name="connsiteX108" fmla="*/ 1584486 w 2023931"/>
              <a:gd name="connsiteY108" fmla="*/ 411143 h 2108808"/>
              <a:gd name="connsiteX109" fmla="*/ 1958725 w 2023931"/>
              <a:gd name="connsiteY109" fmla="*/ 395592 h 2108808"/>
              <a:gd name="connsiteX110" fmla="*/ 2023931 w 2023931"/>
              <a:gd name="connsiteY110" fmla="*/ 460797 h 2108808"/>
              <a:gd name="connsiteX111" fmla="*/ 1958725 w 2023931"/>
              <a:gd name="connsiteY111" fmla="*/ 526003 h 2108808"/>
              <a:gd name="connsiteX112" fmla="*/ 1893520 w 2023931"/>
              <a:gd name="connsiteY112" fmla="*/ 460797 h 2108808"/>
              <a:gd name="connsiteX113" fmla="*/ 1958725 w 2023931"/>
              <a:gd name="connsiteY113" fmla="*/ 395592 h 2108808"/>
              <a:gd name="connsiteX114" fmla="*/ 1958725 w 2023931"/>
              <a:gd name="connsiteY114" fmla="*/ 0 h 2108808"/>
              <a:gd name="connsiteX115" fmla="*/ 2023931 w 2023931"/>
              <a:gd name="connsiteY115" fmla="*/ 65205 h 2108808"/>
              <a:gd name="connsiteX116" fmla="*/ 1958725 w 2023931"/>
              <a:gd name="connsiteY116" fmla="*/ 130411 h 2108808"/>
              <a:gd name="connsiteX117" fmla="*/ 1893520 w 2023931"/>
              <a:gd name="connsiteY117" fmla="*/ 65205 h 2108808"/>
              <a:gd name="connsiteX118" fmla="*/ 1958725 w 2023931"/>
              <a:gd name="connsiteY118" fmla="*/ 0 h 2108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023931" h="2108808">
                <a:moveTo>
                  <a:pt x="64989" y="1978398"/>
                </a:moveTo>
                <a:cubicBezTo>
                  <a:pt x="101000" y="1978278"/>
                  <a:pt x="130291" y="2007374"/>
                  <a:pt x="130410" y="2043386"/>
                </a:cubicBezTo>
                <a:cubicBezTo>
                  <a:pt x="130529" y="2079398"/>
                  <a:pt x="101433" y="2108688"/>
                  <a:pt x="65421" y="2108808"/>
                </a:cubicBezTo>
                <a:cubicBezTo>
                  <a:pt x="29409" y="2108927"/>
                  <a:pt x="120" y="2079830"/>
                  <a:pt x="0" y="2043819"/>
                </a:cubicBezTo>
                <a:cubicBezTo>
                  <a:pt x="-119" y="2007807"/>
                  <a:pt x="28977" y="1978517"/>
                  <a:pt x="64989" y="1978398"/>
                </a:cubicBezTo>
                <a:close/>
                <a:moveTo>
                  <a:pt x="1958725" y="1978358"/>
                </a:moveTo>
                <a:cubicBezTo>
                  <a:pt x="1994737" y="1978358"/>
                  <a:pt x="2023931" y="2007551"/>
                  <a:pt x="2023931" y="2043564"/>
                </a:cubicBezTo>
                <a:cubicBezTo>
                  <a:pt x="2023931" y="2079575"/>
                  <a:pt x="1994737" y="2108769"/>
                  <a:pt x="1958725" y="2108769"/>
                </a:cubicBezTo>
                <a:cubicBezTo>
                  <a:pt x="1922714" y="2108769"/>
                  <a:pt x="1893520" y="2079575"/>
                  <a:pt x="1893520" y="2043564"/>
                </a:cubicBezTo>
                <a:cubicBezTo>
                  <a:pt x="1893520" y="2007551"/>
                  <a:pt x="1922714" y="1978358"/>
                  <a:pt x="1958725" y="1978358"/>
                </a:cubicBezTo>
                <a:close/>
                <a:moveTo>
                  <a:pt x="1605546" y="1978358"/>
                </a:moveTo>
                <a:cubicBezTo>
                  <a:pt x="1641558" y="1978358"/>
                  <a:pt x="1670752" y="2007551"/>
                  <a:pt x="1670752" y="2043564"/>
                </a:cubicBezTo>
                <a:cubicBezTo>
                  <a:pt x="1670752" y="2079575"/>
                  <a:pt x="1641558" y="2108769"/>
                  <a:pt x="1605546" y="2108769"/>
                </a:cubicBezTo>
                <a:cubicBezTo>
                  <a:pt x="1569534" y="2108769"/>
                  <a:pt x="1540341" y="2079575"/>
                  <a:pt x="1540341" y="2043564"/>
                </a:cubicBezTo>
                <a:cubicBezTo>
                  <a:pt x="1540341" y="2007551"/>
                  <a:pt x="1569534" y="1978358"/>
                  <a:pt x="1605546" y="1978358"/>
                </a:cubicBezTo>
                <a:close/>
                <a:moveTo>
                  <a:pt x="1252565" y="1978358"/>
                </a:moveTo>
                <a:cubicBezTo>
                  <a:pt x="1288577" y="1978358"/>
                  <a:pt x="1317770" y="2007551"/>
                  <a:pt x="1317770" y="2043564"/>
                </a:cubicBezTo>
                <a:cubicBezTo>
                  <a:pt x="1317770" y="2079575"/>
                  <a:pt x="1288577" y="2108769"/>
                  <a:pt x="1252565" y="2108769"/>
                </a:cubicBezTo>
                <a:cubicBezTo>
                  <a:pt x="1216553" y="2108769"/>
                  <a:pt x="1187360" y="2079575"/>
                  <a:pt x="1187360" y="2043564"/>
                </a:cubicBezTo>
                <a:cubicBezTo>
                  <a:pt x="1187360" y="2007551"/>
                  <a:pt x="1216553" y="1978358"/>
                  <a:pt x="1252565" y="1978358"/>
                </a:cubicBezTo>
                <a:close/>
                <a:moveTo>
                  <a:pt x="856775" y="1978358"/>
                </a:moveTo>
                <a:cubicBezTo>
                  <a:pt x="892787" y="1978358"/>
                  <a:pt x="921980" y="2007551"/>
                  <a:pt x="921980" y="2043564"/>
                </a:cubicBezTo>
                <a:cubicBezTo>
                  <a:pt x="921980" y="2079575"/>
                  <a:pt x="892787" y="2108769"/>
                  <a:pt x="856775" y="2108769"/>
                </a:cubicBezTo>
                <a:cubicBezTo>
                  <a:pt x="820763" y="2108769"/>
                  <a:pt x="791570" y="2079575"/>
                  <a:pt x="791570" y="2043564"/>
                </a:cubicBezTo>
                <a:cubicBezTo>
                  <a:pt x="791570" y="2007551"/>
                  <a:pt x="820763" y="1978358"/>
                  <a:pt x="856775" y="1978358"/>
                </a:cubicBezTo>
                <a:close/>
                <a:moveTo>
                  <a:pt x="461183" y="1978358"/>
                </a:moveTo>
                <a:cubicBezTo>
                  <a:pt x="497195" y="1978358"/>
                  <a:pt x="526388" y="2007551"/>
                  <a:pt x="526388" y="2043564"/>
                </a:cubicBezTo>
                <a:cubicBezTo>
                  <a:pt x="526388" y="2079575"/>
                  <a:pt x="497195" y="2108769"/>
                  <a:pt x="461183" y="2108769"/>
                </a:cubicBezTo>
                <a:cubicBezTo>
                  <a:pt x="425171" y="2108769"/>
                  <a:pt x="395978" y="2079575"/>
                  <a:pt x="395978" y="2043564"/>
                </a:cubicBezTo>
                <a:cubicBezTo>
                  <a:pt x="395978" y="2007551"/>
                  <a:pt x="425171" y="1978358"/>
                  <a:pt x="461183" y="1978358"/>
                </a:cubicBezTo>
                <a:close/>
                <a:moveTo>
                  <a:pt x="461183" y="1591288"/>
                </a:moveTo>
                <a:cubicBezTo>
                  <a:pt x="461249" y="1591288"/>
                  <a:pt x="461315" y="1591288"/>
                  <a:pt x="461381" y="1591288"/>
                </a:cubicBezTo>
                <a:cubicBezTo>
                  <a:pt x="492577" y="1591397"/>
                  <a:pt x="517778" y="1616775"/>
                  <a:pt x="517668" y="1647971"/>
                </a:cubicBezTo>
                <a:cubicBezTo>
                  <a:pt x="517668" y="1648036"/>
                  <a:pt x="517668" y="1648103"/>
                  <a:pt x="517668" y="1648168"/>
                </a:cubicBezTo>
                <a:cubicBezTo>
                  <a:pt x="517558" y="1679473"/>
                  <a:pt x="492092" y="1704763"/>
                  <a:pt x="460787" y="1704653"/>
                </a:cubicBezTo>
                <a:cubicBezTo>
                  <a:pt x="429482" y="1704543"/>
                  <a:pt x="404192" y="1679077"/>
                  <a:pt x="404302" y="1647772"/>
                </a:cubicBezTo>
                <a:cubicBezTo>
                  <a:pt x="404412" y="1616467"/>
                  <a:pt x="429878" y="1591178"/>
                  <a:pt x="461183" y="1591288"/>
                </a:cubicBezTo>
                <a:close/>
                <a:moveTo>
                  <a:pt x="1605546" y="1582766"/>
                </a:moveTo>
                <a:cubicBezTo>
                  <a:pt x="1605679" y="1582765"/>
                  <a:pt x="1605811" y="1582765"/>
                  <a:pt x="1605943" y="1582766"/>
                </a:cubicBezTo>
                <a:cubicBezTo>
                  <a:pt x="1641846" y="1582875"/>
                  <a:pt x="1670861" y="1612069"/>
                  <a:pt x="1670752" y="1647971"/>
                </a:cubicBezTo>
                <a:cubicBezTo>
                  <a:pt x="1670752" y="1683983"/>
                  <a:pt x="1641558" y="1713176"/>
                  <a:pt x="1605546" y="1713176"/>
                </a:cubicBezTo>
                <a:cubicBezTo>
                  <a:pt x="1569534" y="1713176"/>
                  <a:pt x="1540341" y="1683983"/>
                  <a:pt x="1540341" y="1647971"/>
                </a:cubicBezTo>
                <a:cubicBezTo>
                  <a:pt x="1540341" y="1611959"/>
                  <a:pt x="1569534" y="1582766"/>
                  <a:pt x="1605546" y="1582766"/>
                </a:cubicBezTo>
                <a:close/>
                <a:moveTo>
                  <a:pt x="1958725" y="1582765"/>
                </a:moveTo>
                <a:cubicBezTo>
                  <a:pt x="1994737" y="1582765"/>
                  <a:pt x="2023931" y="1611958"/>
                  <a:pt x="2023931" y="1647971"/>
                </a:cubicBezTo>
                <a:cubicBezTo>
                  <a:pt x="2023931" y="1683982"/>
                  <a:pt x="1994737" y="1713176"/>
                  <a:pt x="1958725" y="1713176"/>
                </a:cubicBezTo>
                <a:cubicBezTo>
                  <a:pt x="1922714" y="1713176"/>
                  <a:pt x="1893520" y="1683982"/>
                  <a:pt x="1893520" y="1647971"/>
                </a:cubicBezTo>
                <a:cubicBezTo>
                  <a:pt x="1893520" y="1611958"/>
                  <a:pt x="1922714" y="1582765"/>
                  <a:pt x="1958725" y="1582765"/>
                </a:cubicBezTo>
                <a:close/>
                <a:moveTo>
                  <a:pt x="1252565" y="1582765"/>
                </a:moveTo>
                <a:cubicBezTo>
                  <a:pt x="1288577" y="1582765"/>
                  <a:pt x="1317770" y="1611958"/>
                  <a:pt x="1317770" y="1647971"/>
                </a:cubicBezTo>
                <a:cubicBezTo>
                  <a:pt x="1317770" y="1683982"/>
                  <a:pt x="1288577" y="1713176"/>
                  <a:pt x="1252565" y="1713176"/>
                </a:cubicBezTo>
                <a:cubicBezTo>
                  <a:pt x="1216553" y="1713176"/>
                  <a:pt x="1187360" y="1683982"/>
                  <a:pt x="1187360" y="1647971"/>
                </a:cubicBezTo>
                <a:cubicBezTo>
                  <a:pt x="1187360" y="1611958"/>
                  <a:pt x="1216553" y="1582765"/>
                  <a:pt x="1252565" y="1582765"/>
                </a:cubicBezTo>
                <a:close/>
                <a:moveTo>
                  <a:pt x="856775" y="1582765"/>
                </a:moveTo>
                <a:cubicBezTo>
                  <a:pt x="892787" y="1582765"/>
                  <a:pt x="921980" y="1611958"/>
                  <a:pt x="921980" y="1647971"/>
                </a:cubicBezTo>
                <a:cubicBezTo>
                  <a:pt x="921980" y="1683982"/>
                  <a:pt x="892787" y="1713176"/>
                  <a:pt x="856775" y="1713176"/>
                </a:cubicBezTo>
                <a:cubicBezTo>
                  <a:pt x="820763" y="1713176"/>
                  <a:pt x="791570" y="1683982"/>
                  <a:pt x="791570" y="1647971"/>
                </a:cubicBezTo>
                <a:cubicBezTo>
                  <a:pt x="791570" y="1611958"/>
                  <a:pt x="820763" y="1582765"/>
                  <a:pt x="856775" y="1582765"/>
                </a:cubicBezTo>
                <a:close/>
                <a:moveTo>
                  <a:pt x="856775" y="1194902"/>
                </a:moveTo>
                <a:lnTo>
                  <a:pt x="856973" y="1194902"/>
                </a:lnTo>
                <a:cubicBezTo>
                  <a:pt x="888935" y="1194902"/>
                  <a:pt x="914845" y="1220812"/>
                  <a:pt x="914845" y="1252774"/>
                </a:cubicBezTo>
                <a:cubicBezTo>
                  <a:pt x="914845" y="1284659"/>
                  <a:pt x="889056" y="1310537"/>
                  <a:pt x="857171" y="1310646"/>
                </a:cubicBezTo>
                <a:cubicBezTo>
                  <a:pt x="825209" y="1310755"/>
                  <a:pt x="799211" y="1284934"/>
                  <a:pt x="799101" y="1252972"/>
                </a:cubicBezTo>
                <a:cubicBezTo>
                  <a:pt x="798991" y="1221010"/>
                  <a:pt x="824813" y="1195012"/>
                  <a:pt x="856775" y="1194902"/>
                </a:cubicBezTo>
                <a:close/>
                <a:moveTo>
                  <a:pt x="1958725" y="1187173"/>
                </a:moveTo>
                <a:cubicBezTo>
                  <a:pt x="1958791" y="1187173"/>
                  <a:pt x="1958857" y="1187173"/>
                  <a:pt x="1958923" y="1187173"/>
                </a:cubicBezTo>
                <a:cubicBezTo>
                  <a:pt x="1994826" y="1187173"/>
                  <a:pt x="2023931" y="1216278"/>
                  <a:pt x="2023930" y="1252180"/>
                </a:cubicBezTo>
                <a:cubicBezTo>
                  <a:pt x="2023931" y="1252247"/>
                  <a:pt x="2023931" y="1252312"/>
                  <a:pt x="2023931" y="1252378"/>
                </a:cubicBezTo>
                <a:cubicBezTo>
                  <a:pt x="2023931" y="1288390"/>
                  <a:pt x="1994738" y="1317584"/>
                  <a:pt x="1958725" y="1317584"/>
                </a:cubicBezTo>
                <a:cubicBezTo>
                  <a:pt x="1922714" y="1317584"/>
                  <a:pt x="1893520" y="1288391"/>
                  <a:pt x="1893520" y="1252379"/>
                </a:cubicBezTo>
                <a:cubicBezTo>
                  <a:pt x="1893520" y="1216367"/>
                  <a:pt x="1922713" y="1187174"/>
                  <a:pt x="1958725" y="1187173"/>
                </a:cubicBezTo>
                <a:close/>
                <a:moveTo>
                  <a:pt x="1605546" y="1187173"/>
                </a:moveTo>
                <a:cubicBezTo>
                  <a:pt x="1605612" y="1187173"/>
                  <a:pt x="1605678" y="1187173"/>
                  <a:pt x="1605744" y="1187173"/>
                </a:cubicBezTo>
                <a:cubicBezTo>
                  <a:pt x="1641647" y="1187173"/>
                  <a:pt x="1670752" y="1216278"/>
                  <a:pt x="1670751" y="1252180"/>
                </a:cubicBezTo>
                <a:cubicBezTo>
                  <a:pt x="1670752" y="1252247"/>
                  <a:pt x="1670752" y="1252312"/>
                  <a:pt x="1670752" y="1252378"/>
                </a:cubicBezTo>
                <a:cubicBezTo>
                  <a:pt x="1670752" y="1288390"/>
                  <a:pt x="1641559" y="1317584"/>
                  <a:pt x="1605546" y="1317584"/>
                </a:cubicBezTo>
                <a:cubicBezTo>
                  <a:pt x="1569535" y="1317584"/>
                  <a:pt x="1540341" y="1288391"/>
                  <a:pt x="1540341" y="1252379"/>
                </a:cubicBezTo>
                <a:cubicBezTo>
                  <a:pt x="1540341" y="1216367"/>
                  <a:pt x="1569534" y="1187174"/>
                  <a:pt x="1605546" y="1187173"/>
                </a:cubicBezTo>
                <a:close/>
                <a:moveTo>
                  <a:pt x="1252565" y="1187173"/>
                </a:moveTo>
                <a:lnTo>
                  <a:pt x="1252565" y="1187174"/>
                </a:lnTo>
                <a:cubicBezTo>
                  <a:pt x="1288467" y="1187174"/>
                  <a:pt x="1317572" y="1216278"/>
                  <a:pt x="1317572" y="1252180"/>
                </a:cubicBezTo>
                <a:cubicBezTo>
                  <a:pt x="1317572" y="1252312"/>
                  <a:pt x="1317572" y="1252444"/>
                  <a:pt x="1317572" y="1252576"/>
                </a:cubicBezTo>
                <a:cubicBezTo>
                  <a:pt x="1317462" y="1288588"/>
                  <a:pt x="1288181" y="1317692"/>
                  <a:pt x="1252169" y="1317583"/>
                </a:cubicBezTo>
                <a:cubicBezTo>
                  <a:pt x="1216157" y="1317474"/>
                  <a:pt x="1187052" y="1288192"/>
                  <a:pt x="1187162" y="1252180"/>
                </a:cubicBezTo>
                <a:cubicBezTo>
                  <a:pt x="1187272" y="1216169"/>
                  <a:pt x="1216554" y="1187064"/>
                  <a:pt x="1252565" y="1187173"/>
                </a:cubicBezTo>
                <a:close/>
                <a:moveTo>
                  <a:pt x="1252565" y="801689"/>
                </a:moveTo>
                <a:cubicBezTo>
                  <a:pt x="1282808" y="801797"/>
                  <a:pt x="1307266" y="826345"/>
                  <a:pt x="1307266" y="856587"/>
                </a:cubicBezTo>
                <a:cubicBezTo>
                  <a:pt x="1307266" y="856653"/>
                  <a:pt x="1307266" y="856719"/>
                  <a:pt x="1307266" y="856785"/>
                </a:cubicBezTo>
                <a:cubicBezTo>
                  <a:pt x="1307156" y="887105"/>
                  <a:pt x="1282489" y="911595"/>
                  <a:pt x="1252168" y="911486"/>
                </a:cubicBezTo>
                <a:cubicBezTo>
                  <a:pt x="1221849" y="911377"/>
                  <a:pt x="1197358" y="886709"/>
                  <a:pt x="1197468" y="856389"/>
                </a:cubicBezTo>
                <a:cubicBezTo>
                  <a:pt x="1197578" y="826069"/>
                  <a:pt x="1222246" y="801579"/>
                  <a:pt x="1252565" y="801689"/>
                </a:cubicBezTo>
                <a:close/>
                <a:moveTo>
                  <a:pt x="1958726" y="791382"/>
                </a:moveTo>
                <a:cubicBezTo>
                  <a:pt x="1958858" y="791382"/>
                  <a:pt x="1958990" y="791382"/>
                  <a:pt x="1959122" y="791382"/>
                </a:cubicBezTo>
                <a:cubicBezTo>
                  <a:pt x="1995025" y="791492"/>
                  <a:pt x="2024040" y="820685"/>
                  <a:pt x="2023931" y="856587"/>
                </a:cubicBezTo>
                <a:cubicBezTo>
                  <a:pt x="2023931" y="892600"/>
                  <a:pt x="1994737" y="921793"/>
                  <a:pt x="1958726" y="921793"/>
                </a:cubicBezTo>
                <a:cubicBezTo>
                  <a:pt x="1922713" y="921793"/>
                  <a:pt x="1893520" y="892600"/>
                  <a:pt x="1893520" y="856587"/>
                </a:cubicBezTo>
                <a:cubicBezTo>
                  <a:pt x="1893520" y="820576"/>
                  <a:pt x="1922713" y="791382"/>
                  <a:pt x="1958726" y="791382"/>
                </a:cubicBezTo>
                <a:close/>
                <a:moveTo>
                  <a:pt x="1605546" y="791382"/>
                </a:moveTo>
                <a:cubicBezTo>
                  <a:pt x="1605679" y="791382"/>
                  <a:pt x="1605811" y="791382"/>
                  <a:pt x="1605943" y="791382"/>
                </a:cubicBezTo>
                <a:cubicBezTo>
                  <a:pt x="1641846" y="791492"/>
                  <a:pt x="1670861" y="820685"/>
                  <a:pt x="1670752" y="856587"/>
                </a:cubicBezTo>
                <a:cubicBezTo>
                  <a:pt x="1670752" y="892600"/>
                  <a:pt x="1641558" y="921793"/>
                  <a:pt x="1605546" y="921793"/>
                </a:cubicBezTo>
                <a:cubicBezTo>
                  <a:pt x="1569534" y="921793"/>
                  <a:pt x="1540341" y="892600"/>
                  <a:pt x="1540341" y="856587"/>
                </a:cubicBezTo>
                <a:cubicBezTo>
                  <a:pt x="1540341" y="820576"/>
                  <a:pt x="1569534" y="791382"/>
                  <a:pt x="1605546" y="791382"/>
                </a:cubicBezTo>
                <a:close/>
                <a:moveTo>
                  <a:pt x="1605547" y="406890"/>
                </a:moveTo>
                <a:lnTo>
                  <a:pt x="1606543" y="406895"/>
                </a:lnTo>
                <a:cubicBezTo>
                  <a:pt x="1636313" y="407333"/>
                  <a:pt x="1660091" y="431821"/>
                  <a:pt x="1659653" y="461590"/>
                </a:cubicBezTo>
                <a:cubicBezTo>
                  <a:pt x="1659327" y="491238"/>
                  <a:pt x="1635202" y="515101"/>
                  <a:pt x="1605553" y="515103"/>
                </a:cubicBezTo>
                <a:cubicBezTo>
                  <a:pt x="1575671" y="515104"/>
                  <a:pt x="1551445" y="490882"/>
                  <a:pt x="1551443" y="460999"/>
                </a:cubicBezTo>
                <a:cubicBezTo>
                  <a:pt x="1551442" y="438588"/>
                  <a:pt x="1565067" y="419358"/>
                  <a:pt x="1584486" y="411143"/>
                </a:cubicBezTo>
                <a:close/>
                <a:moveTo>
                  <a:pt x="1958725" y="395592"/>
                </a:moveTo>
                <a:cubicBezTo>
                  <a:pt x="1994737" y="395592"/>
                  <a:pt x="2023931" y="424785"/>
                  <a:pt x="2023931" y="460797"/>
                </a:cubicBezTo>
                <a:cubicBezTo>
                  <a:pt x="2023931" y="496809"/>
                  <a:pt x="1994737" y="526003"/>
                  <a:pt x="1958725" y="526003"/>
                </a:cubicBezTo>
                <a:cubicBezTo>
                  <a:pt x="1922714" y="526003"/>
                  <a:pt x="1893520" y="496809"/>
                  <a:pt x="1893520" y="460797"/>
                </a:cubicBezTo>
                <a:cubicBezTo>
                  <a:pt x="1893520" y="424785"/>
                  <a:pt x="1922714" y="395592"/>
                  <a:pt x="1958725" y="395592"/>
                </a:cubicBezTo>
                <a:close/>
                <a:moveTo>
                  <a:pt x="1958725" y="0"/>
                </a:moveTo>
                <a:cubicBezTo>
                  <a:pt x="1994737" y="0"/>
                  <a:pt x="2023931" y="29193"/>
                  <a:pt x="2023931" y="65205"/>
                </a:cubicBezTo>
                <a:cubicBezTo>
                  <a:pt x="2023931" y="101217"/>
                  <a:pt x="1994737" y="130411"/>
                  <a:pt x="1958725" y="130411"/>
                </a:cubicBezTo>
                <a:cubicBezTo>
                  <a:pt x="1922714" y="130411"/>
                  <a:pt x="1893520" y="101217"/>
                  <a:pt x="1893520" y="65205"/>
                </a:cubicBezTo>
                <a:cubicBezTo>
                  <a:pt x="1893520" y="29193"/>
                  <a:pt x="1922714" y="0"/>
                  <a:pt x="1958725" y="0"/>
                </a:cubicBezTo>
                <a:close/>
              </a:path>
            </a:pathLst>
          </a:custGeom>
          <a:solidFill>
            <a:schemeClr val="bg1"/>
          </a:solidFill>
          <a:ln w="2989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69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Big Text, Small Text – 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586BE431-24C5-E54F-A4C8-A1F6009F30B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38722" y="1923291"/>
            <a:ext cx="2560320" cy="73183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##</a:t>
            </a:r>
            <a:endParaRPr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9FE0A934-72D8-3949-B463-B67D8D143A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6733" y="1923416"/>
            <a:ext cx="2560320" cy="73183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E9655FC-3F61-9F49-8308-EF0FB5AE22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2727" y="1923291"/>
            <a:ext cx="256032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sz="4000" b="0" i="0" u="none" baseline="0" smtClean="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>
              <a:defRPr lang="en-US" sz="3200" smtClean="0">
                <a:solidFill>
                  <a:srgbClr val="676767"/>
                </a:solidFill>
                <a:latin typeface="Arial" charset="0"/>
              </a:defRPr>
            </a:lvl2pPr>
            <a:lvl3pPr>
              <a:defRPr lang="en-US" sz="3200" smtClean="0">
                <a:solidFill>
                  <a:srgbClr val="676767"/>
                </a:solidFill>
                <a:latin typeface="Arial" charset="0"/>
              </a:defRPr>
            </a:lvl3pPr>
            <a:lvl4pPr>
              <a:defRPr lang="en-US" sz="3200" smtClean="0">
                <a:solidFill>
                  <a:srgbClr val="676767"/>
                </a:solidFill>
                <a:latin typeface="Arial" charset="0"/>
              </a:defRPr>
            </a:lvl4pPr>
            <a:lvl5pPr>
              <a:defRPr lang="en-US" sz="3200">
                <a:solidFill>
                  <a:srgbClr val="676767"/>
                </a:solidFill>
                <a:latin typeface="Arial" charset="0"/>
              </a:defRPr>
            </a:lvl5pPr>
          </a:lstStyle>
          <a:p>
            <a:pPr lvl="0">
              <a:lnSpc>
                <a:spcPct val="80000"/>
              </a:lnSpc>
              <a:spcBef>
                <a:spcPct val="0"/>
              </a:spcBef>
            </a:pPr>
            <a:r>
              <a:rPr lang="en-US"/>
              <a:t>##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1FE9F11-9B68-8542-8CD5-4A31007623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727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7938" indent="-7938">
              <a:buClr>
                <a:schemeClr val="accent2"/>
              </a:buClr>
              <a:buNone/>
              <a:tabLst/>
              <a:defRPr lang="en-US" dirty="0">
                <a:solidFill>
                  <a:schemeClr val="accent1"/>
                </a:solidFill>
              </a:defRPr>
            </a:lvl1pPr>
            <a:lvl2pPr marL="174625" indent="-174625">
              <a:buClrTx/>
              <a:buSzPct val="100000"/>
              <a:tabLst>
                <a:tab pos="171450" algn="l"/>
              </a:tabLst>
              <a:defRPr lang="en-US" dirty="0">
                <a:solidFill>
                  <a:schemeClr val="tx1"/>
                </a:solidFill>
              </a:defRPr>
            </a:lvl2pPr>
            <a:lvl3pPr marL="347472" indent="-173736">
              <a:buClrTx/>
              <a:buSzPct val="80000"/>
              <a:tabLst/>
              <a:defRPr lang="en-US" dirty="0">
                <a:solidFill>
                  <a:schemeClr val="tx1"/>
                </a:solidFill>
              </a:defRPr>
            </a:lvl3pPr>
            <a:lvl4pPr marL="521208" indent="-173038">
              <a:buClrTx/>
              <a:buSzPct val="100000"/>
              <a:tabLst/>
              <a:defRPr lang="en-US" dirty="0">
                <a:solidFill>
                  <a:schemeClr val="tx1"/>
                </a:solidFill>
              </a:defRPr>
            </a:lvl4pPr>
            <a:lvl5pPr marL="744538" indent="-169863">
              <a:buClrTx/>
              <a:buSzPct val="100000"/>
              <a:tabLst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 (Use “Indent More” or “Indent Less” to format sub-bullets)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 (avoid using)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A1D0FD9-814A-854E-B303-72F77DDDF7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6733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7938" indent="-7938">
              <a:buClr>
                <a:schemeClr val="accent2"/>
              </a:buClr>
              <a:buNone/>
              <a:tabLst/>
              <a:defRPr lang="en-US" dirty="0">
                <a:solidFill>
                  <a:schemeClr val="accent1"/>
                </a:solidFill>
              </a:defRPr>
            </a:lvl1pPr>
            <a:lvl2pPr marL="174625" indent="-174625">
              <a:buClrTx/>
              <a:tabLst>
                <a:tab pos="171450" algn="l"/>
              </a:tabLst>
              <a:defRPr lang="en-US" dirty="0">
                <a:solidFill>
                  <a:schemeClr val="tx1"/>
                </a:solidFill>
              </a:defRPr>
            </a:lvl2pPr>
            <a:lvl3pPr marL="347472" indent="-174625">
              <a:buClrTx/>
              <a:tabLst/>
              <a:defRPr lang="en-US" dirty="0">
                <a:solidFill>
                  <a:schemeClr val="tx1"/>
                </a:solidFill>
              </a:defRPr>
            </a:lvl3pPr>
            <a:lvl4pPr marL="521208" indent="-173038">
              <a:buClrTx/>
              <a:tabLst/>
              <a:defRPr lang="en-US" dirty="0">
                <a:solidFill>
                  <a:schemeClr val="tx1"/>
                </a:solidFill>
              </a:defRPr>
            </a:lvl4pPr>
            <a:lvl5pPr marL="744538" indent="-169863">
              <a:buClrTx/>
              <a:tabLst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 (Use “Indent More” or “Indent Less” to format sub-bullets)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 (avoid using)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87E4A93B-F98D-9148-A567-7F60A945CB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8722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350" indent="-6350">
              <a:buClr>
                <a:schemeClr val="accent2"/>
              </a:buClr>
              <a:buNone/>
              <a:tabLst/>
              <a:defRPr lang="en-US" dirty="0">
                <a:solidFill>
                  <a:schemeClr val="accent1"/>
                </a:solidFill>
              </a:defRPr>
            </a:lvl1pPr>
            <a:lvl2pPr marL="174625" indent="-174625">
              <a:buClrTx/>
              <a:tabLst>
                <a:tab pos="171450" algn="l"/>
              </a:tabLst>
              <a:defRPr lang="en-US" dirty="0">
                <a:solidFill>
                  <a:schemeClr val="tx1"/>
                </a:solidFill>
              </a:defRPr>
            </a:lvl2pPr>
            <a:lvl3pPr marL="344488" indent="-173736">
              <a:buClrTx/>
              <a:tabLst/>
              <a:defRPr lang="en-US" dirty="0">
                <a:solidFill>
                  <a:schemeClr val="tx1"/>
                </a:solidFill>
              </a:defRPr>
            </a:lvl3pPr>
            <a:lvl4pPr marL="521208" indent="-171450">
              <a:buClrTx/>
              <a:tabLst/>
              <a:defRPr lang="en-US" dirty="0">
                <a:solidFill>
                  <a:schemeClr val="tx1"/>
                </a:solidFill>
              </a:defRPr>
            </a:lvl4pPr>
            <a:lvl5pPr marL="694944" indent="-173038">
              <a:buClrTx/>
              <a:tabLst>
                <a:tab pos="681038" algn="l"/>
              </a:tabLst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 (Use “Indent More” or “Indent Less” to format sub-bullets)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 (avoid using)</a:t>
            </a:r>
          </a:p>
        </p:txBody>
      </p:sp>
    </p:spTree>
    <p:extLst>
      <p:ext uri="{BB962C8B-B14F-4D97-AF65-F5344CB8AC3E}">
        <p14:creationId xmlns:p14="http://schemas.microsoft.com/office/powerpoint/2010/main" val="2556593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Column Big Text, Small Text – 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ext">
            <a:extLst>
              <a:ext uri="{FF2B5EF4-FFF2-40B4-BE49-F238E27FC236}">
                <a16:creationId xmlns:a16="http://schemas.microsoft.com/office/drawing/2014/main" id="{58C69AF3-9B77-CB41-80AD-5756A4F491C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38722" y="1923291"/>
            <a:ext cx="2560320" cy="73183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##</a:t>
            </a:r>
            <a:endParaRPr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78850EE-3C15-5541-97EC-04A275D047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6733" y="1923416"/>
            <a:ext cx="2560320" cy="73183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4912F-5A13-2447-9CBF-DDC7997C53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2727" y="1923291"/>
            <a:ext cx="256032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sz="4000" b="0" i="0" u="none" baseline="0" smtClean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>
              <a:defRPr lang="en-US" sz="3200" smtClean="0">
                <a:solidFill>
                  <a:srgbClr val="676767"/>
                </a:solidFill>
                <a:latin typeface="Arial" charset="0"/>
              </a:defRPr>
            </a:lvl2pPr>
            <a:lvl3pPr>
              <a:defRPr lang="en-US" sz="3200" smtClean="0">
                <a:solidFill>
                  <a:srgbClr val="676767"/>
                </a:solidFill>
                <a:latin typeface="Arial" charset="0"/>
              </a:defRPr>
            </a:lvl3pPr>
            <a:lvl4pPr>
              <a:defRPr lang="en-US" sz="3200" smtClean="0">
                <a:solidFill>
                  <a:srgbClr val="676767"/>
                </a:solidFill>
                <a:latin typeface="Arial" charset="0"/>
              </a:defRPr>
            </a:lvl4pPr>
            <a:lvl5pPr>
              <a:defRPr lang="en-US" sz="3200">
                <a:solidFill>
                  <a:srgbClr val="676767"/>
                </a:solidFill>
                <a:latin typeface="Arial" charset="0"/>
              </a:defRPr>
            </a:lvl5pPr>
          </a:lstStyle>
          <a:p>
            <a:pPr lvl="0">
              <a:lnSpc>
                <a:spcPct val="80000"/>
              </a:lnSpc>
              <a:spcBef>
                <a:spcPct val="0"/>
              </a:spcBef>
            </a:pPr>
            <a:r>
              <a:rPr lang="en-US"/>
              <a:t>##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BF524472-0C76-3244-B104-518268EC6A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727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7938" indent="-7938">
              <a:buClr>
                <a:schemeClr val="accent2"/>
              </a:buClr>
              <a:buNone/>
              <a:tabLst/>
              <a:defRPr lang="en-US" dirty="0">
                <a:solidFill>
                  <a:schemeClr val="bg1"/>
                </a:solidFill>
              </a:defRPr>
            </a:lvl1pPr>
            <a:lvl2pPr marL="174625" indent="-174625">
              <a:buClrTx/>
              <a:buSzPct val="100000"/>
              <a:tabLst>
                <a:tab pos="171450" algn="l"/>
              </a:tabLst>
              <a:defRPr lang="en-US" dirty="0">
                <a:solidFill>
                  <a:schemeClr val="tx1"/>
                </a:solidFill>
              </a:defRPr>
            </a:lvl2pPr>
            <a:lvl3pPr marL="347472" indent="-173736">
              <a:buClrTx/>
              <a:buSzPct val="80000"/>
              <a:tabLst/>
              <a:defRPr lang="en-US" dirty="0">
                <a:solidFill>
                  <a:schemeClr val="tx1"/>
                </a:solidFill>
              </a:defRPr>
            </a:lvl3pPr>
            <a:lvl4pPr marL="521208" indent="-173038">
              <a:buClrTx/>
              <a:buSzPct val="100000"/>
              <a:tabLst/>
              <a:defRPr lang="en-US" dirty="0">
                <a:solidFill>
                  <a:schemeClr val="tx1"/>
                </a:solidFill>
              </a:defRPr>
            </a:lvl4pPr>
            <a:lvl5pPr marL="744538" indent="-169863">
              <a:buClrTx/>
              <a:buSzPct val="100000"/>
              <a:tabLst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Subtitle (Use “Indent More” or “Indent Less” to format sub-bullets)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 (avoid using)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96946D87-E546-C540-BA0D-AC6D38EB25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6733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7938" indent="-7938">
              <a:buClr>
                <a:schemeClr val="accent2"/>
              </a:buClr>
              <a:buNone/>
              <a:tabLst/>
              <a:defRPr lang="en-US" dirty="0">
                <a:solidFill>
                  <a:schemeClr val="bg1"/>
                </a:solidFill>
              </a:defRPr>
            </a:lvl1pPr>
            <a:lvl2pPr marL="174625" indent="-174625">
              <a:buClrTx/>
              <a:tabLst>
                <a:tab pos="171450" algn="l"/>
              </a:tabLst>
              <a:defRPr lang="en-US" dirty="0">
                <a:solidFill>
                  <a:schemeClr val="tx1"/>
                </a:solidFill>
              </a:defRPr>
            </a:lvl2pPr>
            <a:lvl3pPr marL="347472" indent="-174625">
              <a:buClrTx/>
              <a:tabLst/>
              <a:defRPr lang="en-US" dirty="0">
                <a:solidFill>
                  <a:schemeClr val="tx1"/>
                </a:solidFill>
              </a:defRPr>
            </a:lvl3pPr>
            <a:lvl4pPr marL="521208" indent="-173038">
              <a:buClrTx/>
              <a:tabLst/>
              <a:defRPr lang="en-US" dirty="0">
                <a:solidFill>
                  <a:schemeClr val="tx1"/>
                </a:solidFill>
              </a:defRPr>
            </a:lvl4pPr>
            <a:lvl5pPr marL="744538" indent="-169863">
              <a:buClrTx/>
              <a:tabLst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Subtitle (Use “Indent More” or “Indent Less” to format sub-bullets)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 (avoid using)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580CAE0-CE55-554D-9765-2D4829851B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8722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350" indent="-6350">
              <a:buClr>
                <a:schemeClr val="accent2"/>
              </a:buClr>
              <a:buNone/>
              <a:tabLst/>
              <a:defRPr lang="en-US" dirty="0">
                <a:solidFill>
                  <a:schemeClr val="bg1"/>
                </a:solidFill>
              </a:defRPr>
            </a:lvl1pPr>
            <a:lvl2pPr marL="174625" indent="-174625">
              <a:buClrTx/>
              <a:tabLst>
                <a:tab pos="171450" algn="l"/>
              </a:tabLst>
              <a:defRPr lang="en-US" dirty="0">
                <a:solidFill>
                  <a:schemeClr val="tx1"/>
                </a:solidFill>
              </a:defRPr>
            </a:lvl2pPr>
            <a:lvl3pPr marL="344488" indent="-173736">
              <a:buClrTx/>
              <a:tabLst/>
              <a:defRPr lang="en-US" dirty="0">
                <a:solidFill>
                  <a:schemeClr val="tx1"/>
                </a:solidFill>
              </a:defRPr>
            </a:lvl3pPr>
            <a:lvl4pPr marL="521208" indent="-171450">
              <a:buClrTx/>
              <a:tabLst/>
              <a:defRPr lang="en-US" dirty="0">
                <a:solidFill>
                  <a:schemeClr val="tx1"/>
                </a:solidFill>
              </a:defRPr>
            </a:lvl4pPr>
            <a:lvl5pPr marL="694944" indent="-173038">
              <a:buClrTx/>
              <a:tabLst>
                <a:tab pos="681038" algn="l"/>
              </a:tabLst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Subtitle (Use “Indent More” or ‘Indent Less to format sub-bullets)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 (avoid using)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BF7D149-1621-9141-B9C3-C6BA64906AAD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8506829" y="4799810"/>
            <a:ext cx="223441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 kern="1200" spc="20" baseline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kern="1200" spc="20" baseline="0">
              <a:solidFill>
                <a:schemeClr val="bg1">
                  <a:alpha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D062C616-14A8-3347-B71B-037844E9B1CB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2021 Cisco and/or its affiliates. All rights reserved. Cisco Confidential 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C174FB3-9259-CD4F-944D-50859FB3DB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2" y="4754880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Slide – Midn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1679" y="3206637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2200" b="0" i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50027" y="1540552"/>
            <a:ext cx="8010144" cy="1635786"/>
          </a:xfrm>
          <a:prstGeom prst="rect">
            <a:avLst/>
          </a:prstGeom>
        </p:spPr>
        <p:txBody>
          <a:bodyPr anchor="b">
            <a:noAutofit/>
          </a:bodyPr>
          <a:lstStyle>
            <a:lvl1pPr marL="183600" indent="-399968" algn="l">
              <a:lnSpc>
                <a:spcPct val="90000"/>
              </a:lnSpc>
              <a:defRPr sz="40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Quote text goes here</a:t>
            </a:r>
          </a:p>
        </p:txBody>
      </p:sp>
      <p:pic>
        <p:nvPicPr>
          <p:cNvPr id="7" name="Picture 6" descr="A close up of graphics&#10;&#10;Description automatically generated">
            <a:extLst>
              <a:ext uri="{FF2B5EF4-FFF2-40B4-BE49-F238E27FC236}">
                <a16:creationId xmlns:a16="http://schemas.microsoft.com/office/drawing/2014/main" id="{3D75956E-C193-B74A-91F2-4B0B2A0877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4866"/>
          <a:stretch/>
        </p:blipFill>
        <p:spPr>
          <a:xfrm>
            <a:off x="7576269" y="646471"/>
            <a:ext cx="1567731" cy="1435100"/>
          </a:xfrm>
          <a:prstGeom prst="rect">
            <a:avLst/>
          </a:prstGeom>
        </p:spPr>
      </p:pic>
      <p:sp>
        <p:nvSpPr>
          <p:cNvPr id="28" name="Rectangle 7">
            <a:extLst>
              <a:ext uri="{FF2B5EF4-FFF2-40B4-BE49-F238E27FC236}">
                <a16:creationId xmlns:a16="http://schemas.microsoft.com/office/drawing/2014/main" id="{33A6578D-9260-D14A-BC63-C922BB2255BD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8506829" y="4799810"/>
            <a:ext cx="223441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 kern="1200" spc="20" baseline="0">
                <a:solidFill>
                  <a:schemeClr val="bg2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kern="1200" spc="20" baseline="0">
              <a:solidFill>
                <a:schemeClr val="bg2">
                  <a:alpha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38" name="Rectangle 4">
            <a:extLst>
              <a:ext uri="{FF2B5EF4-FFF2-40B4-BE49-F238E27FC236}">
                <a16:creationId xmlns:a16="http://schemas.microsoft.com/office/drawing/2014/main" id="{F359E99A-33B7-DF43-9012-D3D8BD1D6150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2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2021 Cisco and/or its affiliates. All rights reserved. Cisco Confidential  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C8D4C5C-86B8-CA45-8008-AF25AB9C4E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762" y="4754880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3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graphics&#10;&#10;Description automatically generated">
            <a:extLst>
              <a:ext uri="{FF2B5EF4-FFF2-40B4-BE49-F238E27FC236}">
                <a16:creationId xmlns:a16="http://schemas.microsoft.com/office/drawing/2014/main" id="{4B8C6B6E-5440-0442-90FA-032E5B009E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4866"/>
          <a:stretch/>
        </p:blipFill>
        <p:spPr>
          <a:xfrm>
            <a:off x="7576269" y="646471"/>
            <a:ext cx="1567731" cy="14351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B216A41-11DA-E64E-873B-7A02B71845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1679" y="3206637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2200" b="0" i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42E86F-4C11-4247-9FA1-07497EBD41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0027" y="1540552"/>
            <a:ext cx="8010144" cy="1635786"/>
          </a:xfrm>
          <a:prstGeom prst="rect">
            <a:avLst/>
          </a:prstGeom>
        </p:spPr>
        <p:txBody>
          <a:bodyPr anchor="b">
            <a:noAutofit/>
          </a:bodyPr>
          <a:lstStyle>
            <a:lvl1pPr marL="183600" indent="-399968" algn="l">
              <a:lnSpc>
                <a:spcPct val="90000"/>
              </a:lnSpc>
              <a:defRPr sz="40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Quote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475913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62D00-C041-704D-AE62-5F2E147C86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204180"/>
            <a:ext cx="8348472" cy="33242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/>
              <a:t>First level (use “Indent More” or “Indent Less” to format sub-bullets)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1437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669C26F-DD26-8E4A-8278-6C449BB95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204180"/>
            <a:ext cx="6309360" cy="3324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(use “Indent More” to format sub-bullets)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C08659-229C-BD4C-B05F-D404CDE9C3F3}"/>
              </a:ext>
            </a:extLst>
          </p:cNvPr>
          <p:cNvGrpSpPr/>
          <p:nvPr userDrawn="1"/>
        </p:nvGrpSpPr>
        <p:grpSpPr>
          <a:xfrm>
            <a:off x="6767538" y="2638032"/>
            <a:ext cx="2376462" cy="1536581"/>
            <a:chOff x="6767538" y="2638032"/>
            <a:chExt cx="2376462" cy="1536581"/>
          </a:xfrm>
        </p:grpSpPr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4910B3A8-9E20-484E-B975-980C5FC275DC}"/>
                </a:ext>
              </a:extLst>
            </p:cNvPr>
            <p:cNvSpPr/>
            <p:nvPr userDrawn="1"/>
          </p:nvSpPr>
          <p:spPr>
            <a:xfrm>
              <a:off x="8138293" y="2699871"/>
              <a:ext cx="212769" cy="212201"/>
            </a:xfrm>
            <a:custGeom>
              <a:avLst/>
              <a:gdLst/>
              <a:ahLst/>
              <a:cxnLst/>
              <a:rect l="0" t="0" r="r" b="b"/>
              <a:pathLst>
                <a:path w="4494" h="4482">
                  <a:moveTo>
                    <a:pt x="2240" y="2179"/>
                  </a:moveTo>
                  <a:lnTo>
                    <a:pt x="2240" y="2179"/>
                  </a:lnTo>
                  <a:cubicBezTo>
                    <a:pt x="2303" y="2194"/>
                    <a:pt x="2341" y="2255"/>
                    <a:pt x="2329" y="2318"/>
                  </a:cubicBezTo>
                  <a:cubicBezTo>
                    <a:pt x="2326" y="2340"/>
                    <a:pt x="2220" y="2817"/>
                    <a:pt x="1778" y="3324"/>
                  </a:cubicBezTo>
                  <a:cubicBezTo>
                    <a:pt x="1486" y="3661"/>
                    <a:pt x="888" y="3934"/>
                    <a:pt x="865" y="3946"/>
                  </a:cubicBezTo>
                  <a:cubicBezTo>
                    <a:pt x="848" y="3954"/>
                    <a:pt x="833" y="3955"/>
                    <a:pt x="814" y="3955"/>
                  </a:cubicBezTo>
                  <a:cubicBezTo>
                    <a:pt x="770" y="3955"/>
                    <a:pt x="727" y="3931"/>
                    <a:pt x="710" y="3890"/>
                  </a:cubicBezTo>
                  <a:cubicBezTo>
                    <a:pt x="681" y="3829"/>
                    <a:pt x="710" y="3758"/>
                    <a:pt x="766" y="3734"/>
                  </a:cubicBezTo>
                  <a:cubicBezTo>
                    <a:pt x="773" y="3729"/>
                    <a:pt x="1343" y="3465"/>
                    <a:pt x="1601" y="3168"/>
                  </a:cubicBezTo>
                  <a:cubicBezTo>
                    <a:pt x="2003" y="2712"/>
                    <a:pt x="2097" y="2277"/>
                    <a:pt x="2097" y="2272"/>
                  </a:cubicBezTo>
                  <a:cubicBezTo>
                    <a:pt x="2112" y="2209"/>
                    <a:pt x="2174" y="2167"/>
                    <a:pt x="2240" y="2179"/>
                  </a:cubicBezTo>
                  <a:moveTo>
                    <a:pt x="2286" y="1610"/>
                  </a:moveTo>
                  <a:lnTo>
                    <a:pt x="2286" y="1610"/>
                  </a:lnTo>
                  <a:cubicBezTo>
                    <a:pt x="2369" y="1616"/>
                    <a:pt x="2451" y="1638"/>
                    <a:pt x="2528" y="1677"/>
                  </a:cubicBezTo>
                  <a:cubicBezTo>
                    <a:pt x="2843" y="1828"/>
                    <a:pt x="2959" y="2093"/>
                    <a:pt x="2860" y="2421"/>
                  </a:cubicBezTo>
                  <a:cubicBezTo>
                    <a:pt x="2806" y="2584"/>
                    <a:pt x="2666" y="3004"/>
                    <a:pt x="2451" y="3327"/>
                  </a:cubicBezTo>
                  <a:cubicBezTo>
                    <a:pt x="2085" y="3882"/>
                    <a:pt x="1427" y="4248"/>
                    <a:pt x="1398" y="4263"/>
                  </a:cubicBezTo>
                  <a:cubicBezTo>
                    <a:pt x="1381" y="4276"/>
                    <a:pt x="1360" y="4277"/>
                    <a:pt x="1342" y="4277"/>
                  </a:cubicBezTo>
                  <a:cubicBezTo>
                    <a:pt x="1301" y="4277"/>
                    <a:pt x="1258" y="4256"/>
                    <a:pt x="1236" y="4216"/>
                  </a:cubicBezTo>
                  <a:cubicBezTo>
                    <a:pt x="1205" y="4161"/>
                    <a:pt x="1226" y="4090"/>
                    <a:pt x="1282" y="4059"/>
                  </a:cubicBezTo>
                  <a:cubicBezTo>
                    <a:pt x="1290" y="4054"/>
                    <a:pt x="1923" y="3702"/>
                    <a:pt x="2257" y="3196"/>
                  </a:cubicBezTo>
                  <a:cubicBezTo>
                    <a:pt x="2455" y="2900"/>
                    <a:pt x="2586" y="2507"/>
                    <a:pt x="2635" y="2350"/>
                  </a:cubicBezTo>
                  <a:cubicBezTo>
                    <a:pt x="2703" y="2137"/>
                    <a:pt x="2635" y="1991"/>
                    <a:pt x="2426" y="1884"/>
                  </a:cubicBezTo>
                  <a:cubicBezTo>
                    <a:pt x="2327" y="1837"/>
                    <a:pt x="2216" y="1833"/>
                    <a:pt x="2114" y="1867"/>
                  </a:cubicBezTo>
                  <a:cubicBezTo>
                    <a:pt x="2008" y="1904"/>
                    <a:pt x="1923" y="1977"/>
                    <a:pt x="1875" y="2076"/>
                  </a:cubicBezTo>
                  <a:cubicBezTo>
                    <a:pt x="1846" y="2132"/>
                    <a:pt x="1814" y="2202"/>
                    <a:pt x="1781" y="2278"/>
                  </a:cubicBezTo>
                  <a:cubicBezTo>
                    <a:pt x="1683" y="2487"/>
                    <a:pt x="1568" y="2746"/>
                    <a:pt x="1405" y="2965"/>
                  </a:cubicBezTo>
                  <a:cubicBezTo>
                    <a:pt x="1309" y="3101"/>
                    <a:pt x="1122" y="3232"/>
                    <a:pt x="851" y="3359"/>
                  </a:cubicBezTo>
                  <a:cubicBezTo>
                    <a:pt x="655" y="3446"/>
                    <a:pt x="490" y="3500"/>
                    <a:pt x="488" y="3500"/>
                  </a:cubicBezTo>
                  <a:cubicBezTo>
                    <a:pt x="423" y="3522"/>
                    <a:pt x="357" y="3485"/>
                    <a:pt x="340" y="3424"/>
                  </a:cubicBezTo>
                  <a:cubicBezTo>
                    <a:pt x="318" y="3361"/>
                    <a:pt x="353" y="3295"/>
                    <a:pt x="413" y="3276"/>
                  </a:cubicBezTo>
                  <a:cubicBezTo>
                    <a:pt x="585" y="3225"/>
                    <a:pt x="1064" y="3038"/>
                    <a:pt x="1220" y="2824"/>
                  </a:cubicBezTo>
                  <a:cubicBezTo>
                    <a:pt x="1364" y="2628"/>
                    <a:pt x="1476" y="2380"/>
                    <a:pt x="1568" y="2178"/>
                  </a:cubicBezTo>
                  <a:cubicBezTo>
                    <a:pt x="1604" y="2105"/>
                    <a:pt x="1635" y="2030"/>
                    <a:pt x="1667" y="1969"/>
                  </a:cubicBezTo>
                  <a:cubicBezTo>
                    <a:pt x="1744" y="1814"/>
                    <a:pt x="1875" y="1696"/>
                    <a:pt x="2037" y="1644"/>
                  </a:cubicBezTo>
                  <a:cubicBezTo>
                    <a:pt x="2119" y="1616"/>
                    <a:pt x="2204" y="1605"/>
                    <a:pt x="2286" y="1610"/>
                  </a:cubicBezTo>
                  <a:moveTo>
                    <a:pt x="2215" y="1078"/>
                  </a:moveTo>
                  <a:lnTo>
                    <a:pt x="2215" y="1078"/>
                  </a:lnTo>
                  <a:cubicBezTo>
                    <a:pt x="2405" y="1071"/>
                    <a:pt x="2594" y="1111"/>
                    <a:pt x="2767" y="1196"/>
                  </a:cubicBezTo>
                  <a:cubicBezTo>
                    <a:pt x="3375" y="1497"/>
                    <a:pt x="3556" y="1996"/>
                    <a:pt x="3318" y="2718"/>
                  </a:cubicBezTo>
                  <a:cubicBezTo>
                    <a:pt x="3210" y="3061"/>
                    <a:pt x="3072" y="3357"/>
                    <a:pt x="2915" y="3594"/>
                  </a:cubicBezTo>
                  <a:cubicBezTo>
                    <a:pt x="2613" y="4048"/>
                    <a:pt x="2103" y="4440"/>
                    <a:pt x="2078" y="4457"/>
                  </a:cubicBezTo>
                  <a:cubicBezTo>
                    <a:pt x="2056" y="4472"/>
                    <a:pt x="2033" y="4481"/>
                    <a:pt x="2008" y="4481"/>
                  </a:cubicBezTo>
                  <a:cubicBezTo>
                    <a:pt x="1972" y="4481"/>
                    <a:pt x="1938" y="4465"/>
                    <a:pt x="1916" y="4433"/>
                  </a:cubicBezTo>
                  <a:cubicBezTo>
                    <a:pt x="1878" y="4384"/>
                    <a:pt x="1887" y="4309"/>
                    <a:pt x="1938" y="4270"/>
                  </a:cubicBezTo>
                  <a:cubicBezTo>
                    <a:pt x="1943" y="4267"/>
                    <a:pt x="2439" y="3881"/>
                    <a:pt x="2722" y="3464"/>
                  </a:cubicBezTo>
                  <a:cubicBezTo>
                    <a:pt x="2866" y="3243"/>
                    <a:pt x="2992" y="2969"/>
                    <a:pt x="3099" y="2648"/>
                  </a:cubicBezTo>
                  <a:cubicBezTo>
                    <a:pt x="3200" y="2329"/>
                    <a:pt x="3212" y="2074"/>
                    <a:pt x="3137" y="1872"/>
                  </a:cubicBezTo>
                  <a:cubicBezTo>
                    <a:pt x="3063" y="1682"/>
                    <a:pt x="2907" y="1532"/>
                    <a:pt x="2666" y="1407"/>
                  </a:cubicBezTo>
                  <a:cubicBezTo>
                    <a:pt x="2439" y="1298"/>
                    <a:pt x="2190" y="1285"/>
                    <a:pt x="1955" y="1366"/>
                  </a:cubicBezTo>
                  <a:cubicBezTo>
                    <a:pt x="1718" y="1449"/>
                    <a:pt x="1522" y="1616"/>
                    <a:pt x="1394" y="1847"/>
                  </a:cubicBezTo>
                  <a:cubicBezTo>
                    <a:pt x="1391" y="1855"/>
                    <a:pt x="1377" y="1894"/>
                    <a:pt x="1368" y="1926"/>
                  </a:cubicBezTo>
                  <a:cubicBezTo>
                    <a:pt x="1321" y="2049"/>
                    <a:pt x="1237" y="2286"/>
                    <a:pt x="1091" y="2520"/>
                  </a:cubicBezTo>
                  <a:cubicBezTo>
                    <a:pt x="1002" y="2667"/>
                    <a:pt x="826" y="2798"/>
                    <a:pt x="577" y="2912"/>
                  </a:cubicBezTo>
                  <a:cubicBezTo>
                    <a:pt x="393" y="2991"/>
                    <a:pt x="238" y="3029"/>
                    <a:pt x="231" y="3031"/>
                  </a:cubicBezTo>
                  <a:cubicBezTo>
                    <a:pt x="170" y="3046"/>
                    <a:pt x="105" y="3007"/>
                    <a:pt x="91" y="2944"/>
                  </a:cubicBezTo>
                  <a:cubicBezTo>
                    <a:pt x="74" y="2883"/>
                    <a:pt x="113" y="2815"/>
                    <a:pt x="176" y="2803"/>
                  </a:cubicBezTo>
                  <a:cubicBezTo>
                    <a:pt x="330" y="2764"/>
                    <a:pt x="758" y="2617"/>
                    <a:pt x="891" y="2395"/>
                  </a:cubicBezTo>
                  <a:cubicBezTo>
                    <a:pt x="1027" y="2181"/>
                    <a:pt x="1099" y="1972"/>
                    <a:pt x="1145" y="1843"/>
                  </a:cubicBezTo>
                  <a:cubicBezTo>
                    <a:pt x="1167" y="1792"/>
                    <a:pt x="1177" y="1756"/>
                    <a:pt x="1190" y="1731"/>
                  </a:cubicBezTo>
                  <a:cubicBezTo>
                    <a:pt x="1346" y="1454"/>
                    <a:pt x="1590" y="1247"/>
                    <a:pt x="1878" y="1143"/>
                  </a:cubicBezTo>
                  <a:cubicBezTo>
                    <a:pt x="1988" y="1104"/>
                    <a:pt x="2102" y="1083"/>
                    <a:pt x="2215" y="1078"/>
                  </a:cubicBezTo>
                  <a:moveTo>
                    <a:pt x="2173" y="537"/>
                  </a:moveTo>
                  <a:lnTo>
                    <a:pt x="2173" y="537"/>
                  </a:lnTo>
                  <a:cubicBezTo>
                    <a:pt x="2228" y="535"/>
                    <a:pt x="2283" y="536"/>
                    <a:pt x="2337" y="540"/>
                  </a:cubicBezTo>
                  <a:cubicBezTo>
                    <a:pt x="2568" y="551"/>
                    <a:pt x="2786" y="611"/>
                    <a:pt x="2994" y="712"/>
                  </a:cubicBezTo>
                  <a:cubicBezTo>
                    <a:pt x="3423" y="926"/>
                    <a:pt x="3718" y="1254"/>
                    <a:pt x="3848" y="1665"/>
                  </a:cubicBezTo>
                  <a:cubicBezTo>
                    <a:pt x="3913" y="1872"/>
                    <a:pt x="3940" y="2103"/>
                    <a:pt x="3918" y="2346"/>
                  </a:cubicBezTo>
                  <a:cubicBezTo>
                    <a:pt x="3896" y="2593"/>
                    <a:pt x="3829" y="2855"/>
                    <a:pt x="3720" y="3127"/>
                  </a:cubicBezTo>
                  <a:cubicBezTo>
                    <a:pt x="3448" y="3798"/>
                    <a:pt x="2994" y="4311"/>
                    <a:pt x="2977" y="4333"/>
                  </a:cubicBezTo>
                  <a:cubicBezTo>
                    <a:pt x="2952" y="4359"/>
                    <a:pt x="2921" y="4374"/>
                    <a:pt x="2889" y="4374"/>
                  </a:cubicBezTo>
                  <a:cubicBezTo>
                    <a:pt x="2861" y="4374"/>
                    <a:pt x="2832" y="4365"/>
                    <a:pt x="2812" y="4343"/>
                  </a:cubicBezTo>
                  <a:cubicBezTo>
                    <a:pt x="2762" y="4301"/>
                    <a:pt x="2759" y="4226"/>
                    <a:pt x="2800" y="4177"/>
                  </a:cubicBezTo>
                  <a:cubicBezTo>
                    <a:pt x="2807" y="4170"/>
                    <a:pt x="3247" y="3667"/>
                    <a:pt x="3503" y="3035"/>
                  </a:cubicBezTo>
                  <a:cubicBezTo>
                    <a:pt x="3604" y="2787"/>
                    <a:pt x="3664" y="2552"/>
                    <a:pt x="3686" y="2326"/>
                  </a:cubicBezTo>
                  <a:cubicBezTo>
                    <a:pt x="3703" y="2112"/>
                    <a:pt x="3681" y="1916"/>
                    <a:pt x="3623" y="1736"/>
                  </a:cubicBezTo>
                  <a:cubicBezTo>
                    <a:pt x="3570" y="1560"/>
                    <a:pt x="3479" y="1405"/>
                    <a:pt x="3356" y="1269"/>
                  </a:cubicBezTo>
                  <a:cubicBezTo>
                    <a:pt x="3232" y="1135"/>
                    <a:pt x="3076" y="1017"/>
                    <a:pt x="2892" y="926"/>
                  </a:cubicBezTo>
                  <a:cubicBezTo>
                    <a:pt x="2537" y="748"/>
                    <a:pt x="2136" y="724"/>
                    <a:pt x="1765" y="851"/>
                  </a:cubicBezTo>
                  <a:cubicBezTo>
                    <a:pt x="1389" y="980"/>
                    <a:pt x="1087" y="1244"/>
                    <a:pt x="915" y="1602"/>
                  </a:cubicBezTo>
                  <a:cubicBezTo>
                    <a:pt x="877" y="1679"/>
                    <a:pt x="852" y="1762"/>
                    <a:pt x="828" y="1855"/>
                  </a:cubicBezTo>
                  <a:cubicBezTo>
                    <a:pt x="814" y="1901"/>
                    <a:pt x="799" y="1947"/>
                    <a:pt x="785" y="1996"/>
                  </a:cubicBezTo>
                  <a:cubicBezTo>
                    <a:pt x="659" y="2372"/>
                    <a:pt x="165" y="2491"/>
                    <a:pt x="143" y="2499"/>
                  </a:cubicBezTo>
                  <a:cubicBezTo>
                    <a:pt x="80" y="2513"/>
                    <a:pt x="17" y="2474"/>
                    <a:pt x="3" y="2411"/>
                  </a:cubicBezTo>
                  <a:cubicBezTo>
                    <a:pt x="1" y="2403"/>
                    <a:pt x="0" y="2396"/>
                    <a:pt x="0" y="2389"/>
                  </a:cubicBezTo>
                  <a:lnTo>
                    <a:pt x="0" y="2376"/>
                  </a:lnTo>
                  <a:cubicBezTo>
                    <a:pt x="3" y="2324"/>
                    <a:pt x="38" y="2279"/>
                    <a:pt x="90" y="2268"/>
                  </a:cubicBezTo>
                  <a:cubicBezTo>
                    <a:pt x="90" y="2268"/>
                    <a:pt x="191" y="2244"/>
                    <a:pt x="305" y="2183"/>
                  </a:cubicBezTo>
                  <a:cubicBezTo>
                    <a:pt x="398" y="2134"/>
                    <a:pt x="519" y="2047"/>
                    <a:pt x="560" y="1917"/>
                  </a:cubicBezTo>
                  <a:cubicBezTo>
                    <a:pt x="575" y="1879"/>
                    <a:pt x="589" y="1835"/>
                    <a:pt x="604" y="1789"/>
                  </a:cubicBezTo>
                  <a:cubicBezTo>
                    <a:pt x="627" y="1692"/>
                    <a:pt x="655" y="1595"/>
                    <a:pt x="705" y="1497"/>
                  </a:cubicBezTo>
                  <a:cubicBezTo>
                    <a:pt x="807" y="1291"/>
                    <a:pt x="947" y="1106"/>
                    <a:pt x="1120" y="953"/>
                  </a:cubicBezTo>
                  <a:cubicBezTo>
                    <a:pt x="1287" y="810"/>
                    <a:pt x="1478" y="700"/>
                    <a:pt x="1688" y="630"/>
                  </a:cubicBezTo>
                  <a:cubicBezTo>
                    <a:pt x="1845" y="573"/>
                    <a:pt x="2009" y="542"/>
                    <a:pt x="2173" y="537"/>
                  </a:cubicBezTo>
                  <a:moveTo>
                    <a:pt x="2158" y="3"/>
                  </a:moveTo>
                  <a:lnTo>
                    <a:pt x="2158" y="3"/>
                  </a:lnTo>
                  <a:cubicBezTo>
                    <a:pt x="2230" y="0"/>
                    <a:pt x="2302" y="1"/>
                    <a:pt x="2374" y="6"/>
                  </a:cubicBezTo>
                  <a:cubicBezTo>
                    <a:pt x="2673" y="25"/>
                    <a:pt x="2961" y="103"/>
                    <a:pt x="3232" y="237"/>
                  </a:cubicBezTo>
                  <a:cubicBezTo>
                    <a:pt x="3502" y="371"/>
                    <a:pt x="3741" y="555"/>
                    <a:pt x="3935" y="782"/>
                  </a:cubicBezTo>
                  <a:cubicBezTo>
                    <a:pt x="4126" y="1000"/>
                    <a:pt x="4269" y="1251"/>
                    <a:pt x="4361" y="1530"/>
                  </a:cubicBezTo>
                  <a:cubicBezTo>
                    <a:pt x="4455" y="1807"/>
                    <a:pt x="4493" y="2095"/>
                    <a:pt x="4477" y="2384"/>
                  </a:cubicBezTo>
                  <a:cubicBezTo>
                    <a:pt x="4460" y="2682"/>
                    <a:pt x="4382" y="2976"/>
                    <a:pt x="4250" y="3246"/>
                  </a:cubicBezTo>
                  <a:cubicBezTo>
                    <a:pt x="4230" y="3288"/>
                    <a:pt x="4189" y="3312"/>
                    <a:pt x="4143" y="3312"/>
                  </a:cubicBezTo>
                  <a:cubicBezTo>
                    <a:pt x="4126" y="3312"/>
                    <a:pt x="4107" y="3310"/>
                    <a:pt x="4095" y="3302"/>
                  </a:cubicBezTo>
                  <a:cubicBezTo>
                    <a:pt x="4034" y="3271"/>
                    <a:pt x="4010" y="3202"/>
                    <a:pt x="4041" y="3144"/>
                  </a:cubicBezTo>
                  <a:cubicBezTo>
                    <a:pt x="4160" y="2899"/>
                    <a:pt x="4228" y="2641"/>
                    <a:pt x="4244" y="2369"/>
                  </a:cubicBezTo>
                  <a:cubicBezTo>
                    <a:pt x="4259" y="2111"/>
                    <a:pt x="4223" y="1854"/>
                    <a:pt x="4138" y="1606"/>
                  </a:cubicBezTo>
                  <a:cubicBezTo>
                    <a:pt x="4056" y="1357"/>
                    <a:pt x="3928" y="1132"/>
                    <a:pt x="3759" y="937"/>
                  </a:cubicBezTo>
                  <a:cubicBezTo>
                    <a:pt x="3585" y="732"/>
                    <a:pt x="3372" y="565"/>
                    <a:pt x="3130" y="446"/>
                  </a:cubicBezTo>
                  <a:cubicBezTo>
                    <a:pt x="2888" y="324"/>
                    <a:pt x="2627" y="259"/>
                    <a:pt x="2361" y="239"/>
                  </a:cubicBezTo>
                  <a:cubicBezTo>
                    <a:pt x="2103" y="227"/>
                    <a:pt x="1846" y="260"/>
                    <a:pt x="1600" y="346"/>
                  </a:cubicBezTo>
                  <a:cubicBezTo>
                    <a:pt x="1353" y="431"/>
                    <a:pt x="1129" y="558"/>
                    <a:pt x="932" y="728"/>
                  </a:cubicBezTo>
                  <a:cubicBezTo>
                    <a:pt x="732" y="905"/>
                    <a:pt x="567" y="1117"/>
                    <a:pt x="447" y="1363"/>
                  </a:cubicBezTo>
                  <a:cubicBezTo>
                    <a:pt x="381" y="1496"/>
                    <a:pt x="330" y="1637"/>
                    <a:pt x="296" y="1783"/>
                  </a:cubicBezTo>
                  <a:cubicBezTo>
                    <a:pt x="282" y="1847"/>
                    <a:pt x="219" y="1886"/>
                    <a:pt x="154" y="1871"/>
                  </a:cubicBezTo>
                  <a:cubicBezTo>
                    <a:pt x="91" y="1856"/>
                    <a:pt x="53" y="1793"/>
                    <a:pt x="66" y="1729"/>
                  </a:cubicBezTo>
                  <a:cubicBezTo>
                    <a:pt x="105" y="1566"/>
                    <a:pt x="161" y="1406"/>
                    <a:pt x="236" y="1258"/>
                  </a:cubicBezTo>
                  <a:cubicBezTo>
                    <a:pt x="369" y="985"/>
                    <a:pt x="553" y="744"/>
                    <a:pt x="780" y="551"/>
                  </a:cubicBezTo>
                  <a:cubicBezTo>
                    <a:pt x="1000" y="360"/>
                    <a:pt x="1250" y="215"/>
                    <a:pt x="1527" y="122"/>
                  </a:cubicBezTo>
                  <a:cubicBezTo>
                    <a:pt x="1732" y="51"/>
                    <a:pt x="1943" y="11"/>
                    <a:pt x="2158" y="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2042D90-1F8E-234B-AE7A-88FC4599C6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767538" y="3103152"/>
              <a:ext cx="606340" cy="6063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40B2BE8-2880-4247-945B-7FBB437F03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098390" y="3260035"/>
              <a:ext cx="292575" cy="2925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A607C05-72CA-8541-B06C-1BBBE74B30D2}"/>
                </a:ext>
              </a:extLst>
            </p:cNvPr>
            <p:cNvSpPr/>
            <p:nvPr/>
          </p:nvSpPr>
          <p:spPr>
            <a:xfrm>
              <a:off x="7433951" y="2856043"/>
              <a:ext cx="1106608" cy="1100559"/>
            </a:xfrm>
            <a:custGeom>
              <a:avLst/>
              <a:gdLst>
                <a:gd name="connsiteX0" fmla="*/ 416164 w 832328"/>
                <a:gd name="connsiteY0" fmla="*/ 827763 h 827779"/>
                <a:gd name="connsiteX1" fmla="*/ 413688 w 832328"/>
                <a:gd name="connsiteY1" fmla="*/ 826721 h 827779"/>
                <a:gd name="connsiteX2" fmla="*/ 1065 w 832328"/>
                <a:gd name="connsiteY2" fmla="*/ 416353 h 827779"/>
                <a:gd name="connsiteX3" fmla="*/ 1000 w 832328"/>
                <a:gd name="connsiteY3" fmla="*/ 411397 h 827779"/>
                <a:gd name="connsiteX4" fmla="*/ 1065 w 832328"/>
                <a:gd name="connsiteY4" fmla="*/ 411332 h 827779"/>
                <a:gd name="connsiteX5" fmla="*/ 413688 w 832328"/>
                <a:gd name="connsiteY5" fmla="*/ 1059 h 827779"/>
                <a:gd name="connsiteX6" fmla="*/ 418671 w 832328"/>
                <a:gd name="connsiteY6" fmla="*/ 995 h 827779"/>
                <a:gd name="connsiteX7" fmla="*/ 418736 w 832328"/>
                <a:gd name="connsiteY7" fmla="*/ 1059 h 827779"/>
                <a:gd name="connsiteX8" fmla="*/ 831264 w 832328"/>
                <a:gd name="connsiteY8" fmla="*/ 411332 h 827779"/>
                <a:gd name="connsiteX9" fmla="*/ 831328 w 832328"/>
                <a:gd name="connsiteY9" fmla="*/ 416289 h 827779"/>
                <a:gd name="connsiteX10" fmla="*/ 831264 w 832328"/>
                <a:gd name="connsiteY10" fmla="*/ 416353 h 827779"/>
                <a:gd name="connsiteX11" fmla="*/ 419117 w 832328"/>
                <a:gd name="connsiteY11" fmla="*/ 826721 h 827779"/>
                <a:gd name="connsiteX12" fmla="*/ 416164 w 832328"/>
                <a:gd name="connsiteY12" fmla="*/ 827763 h 827779"/>
                <a:gd name="connsiteX13" fmla="*/ 8685 w 832328"/>
                <a:gd name="connsiteY13" fmla="*/ 413701 h 827779"/>
                <a:gd name="connsiteX14" fmla="*/ 416164 w 832328"/>
                <a:gd name="connsiteY14" fmla="*/ 819143 h 827779"/>
                <a:gd name="connsiteX15" fmla="*/ 823739 w 832328"/>
                <a:gd name="connsiteY15" fmla="*/ 413701 h 827779"/>
                <a:gd name="connsiteX16" fmla="*/ 416164 w 832328"/>
                <a:gd name="connsiteY16" fmla="*/ 8543 h 82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2328" h="827779">
                  <a:moveTo>
                    <a:pt x="416164" y="827763"/>
                  </a:moveTo>
                  <a:cubicBezTo>
                    <a:pt x="415231" y="827766"/>
                    <a:pt x="414336" y="827389"/>
                    <a:pt x="413688" y="826721"/>
                  </a:cubicBezTo>
                  <a:lnTo>
                    <a:pt x="1065" y="416353"/>
                  </a:lnTo>
                  <a:cubicBezTo>
                    <a:pt x="-329" y="415002"/>
                    <a:pt x="-358" y="412783"/>
                    <a:pt x="1000" y="411397"/>
                  </a:cubicBezTo>
                  <a:cubicBezTo>
                    <a:pt x="1021" y="411375"/>
                    <a:pt x="1043" y="411354"/>
                    <a:pt x="1065" y="411332"/>
                  </a:cubicBezTo>
                  <a:lnTo>
                    <a:pt x="413688" y="1059"/>
                  </a:lnTo>
                  <a:cubicBezTo>
                    <a:pt x="415046" y="-327"/>
                    <a:pt x="417277" y="-356"/>
                    <a:pt x="418671" y="995"/>
                  </a:cubicBezTo>
                  <a:cubicBezTo>
                    <a:pt x="418693" y="1016"/>
                    <a:pt x="418715" y="1037"/>
                    <a:pt x="418736" y="1059"/>
                  </a:cubicBezTo>
                  <a:lnTo>
                    <a:pt x="831264" y="411332"/>
                  </a:lnTo>
                  <a:cubicBezTo>
                    <a:pt x="832658" y="412683"/>
                    <a:pt x="832687" y="414902"/>
                    <a:pt x="831328" y="416289"/>
                  </a:cubicBezTo>
                  <a:cubicBezTo>
                    <a:pt x="831307" y="416311"/>
                    <a:pt x="831286" y="416332"/>
                    <a:pt x="831264" y="416353"/>
                  </a:cubicBezTo>
                  <a:lnTo>
                    <a:pt x="419117" y="826721"/>
                  </a:lnTo>
                  <a:cubicBezTo>
                    <a:pt x="418335" y="827485"/>
                    <a:pt x="417255" y="827866"/>
                    <a:pt x="416164" y="827763"/>
                  </a:cubicBezTo>
                  <a:close/>
                  <a:moveTo>
                    <a:pt x="8685" y="413701"/>
                  </a:moveTo>
                  <a:lnTo>
                    <a:pt x="416164" y="819143"/>
                  </a:lnTo>
                  <a:lnTo>
                    <a:pt x="823739" y="413701"/>
                  </a:lnTo>
                  <a:lnTo>
                    <a:pt x="416164" y="8543"/>
                  </a:lnTo>
                  <a:close/>
                </a:path>
              </a:pathLst>
            </a:custGeom>
            <a:solidFill>
              <a:srgbClr val="69BD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B88584A-B69D-6541-A1A6-3C179D3CD33A}"/>
                </a:ext>
              </a:extLst>
            </p:cNvPr>
            <p:cNvSpPr/>
            <p:nvPr/>
          </p:nvSpPr>
          <p:spPr>
            <a:xfrm>
              <a:off x="7964439" y="2638032"/>
              <a:ext cx="1179561" cy="1536581"/>
            </a:xfrm>
            <a:custGeom>
              <a:avLst/>
              <a:gdLst>
                <a:gd name="connsiteX0" fmla="*/ 775341 w 1179561"/>
                <a:gd name="connsiteY0" fmla="*/ 1323 h 1536581"/>
                <a:gd name="connsiteX1" fmla="*/ 775427 w 1179561"/>
                <a:gd name="connsiteY1" fmla="*/ 1408 h 1536581"/>
                <a:gd name="connsiteX2" fmla="*/ 1179561 w 1179561"/>
                <a:gd name="connsiteY2" fmla="*/ 403334 h 1536581"/>
                <a:gd name="connsiteX3" fmla="*/ 1179561 w 1179561"/>
                <a:gd name="connsiteY3" fmla="*/ 416347 h 1536581"/>
                <a:gd name="connsiteX4" fmla="*/ 772134 w 1179561"/>
                <a:gd name="connsiteY4" fmla="*/ 11483 h 1536581"/>
                <a:gd name="connsiteX5" fmla="*/ 10914 w 1179561"/>
                <a:gd name="connsiteY5" fmla="*/ 768293 h 1536581"/>
                <a:gd name="connsiteX6" fmla="*/ 772134 w 1179561"/>
                <a:gd name="connsiteY6" fmla="*/ 1525355 h 1536581"/>
                <a:gd name="connsiteX7" fmla="*/ 1179561 w 1179561"/>
                <a:gd name="connsiteY7" fmla="*/ 1120357 h 1536581"/>
                <a:gd name="connsiteX8" fmla="*/ 1179561 w 1179561"/>
                <a:gd name="connsiteY8" fmla="*/ 1133630 h 1536581"/>
                <a:gd name="connsiteX9" fmla="*/ 775427 w 1179561"/>
                <a:gd name="connsiteY9" fmla="*/ 1535556 h 1536581"/>
                <a:gd name="connsiteX10" fmla="*/ 772134 w 1179561"/>
                <a:gd name="connsiteY10" fmla="*/ 1536564 h 1536581"/>
                <a:gd name="connsiteX11" fmla="*/ 768716 w 1179561"/>
                <a:gd name="connsiteY11" fmla="*/ 1535179 h 1536581"/>
                <a:gd name="connsiteX12" fmla="*/ 1416 w 1179561"/>
                <a:gd name="connsiteY12" fmla="*/ 771819 h 1536581"/>
                <a:gd name="connsiteX13" fmla="*/ 1330 w 1179561"/>
                <a:gd name="connsiteY13" fmla="*/ 765230 h 1536581"/>
                <a:gd name="connsiteX14" fmla="*/ 1416 w 1179561"/>
                <a:gd name="connsiteY14" fmla="*/ 765145 h 1536581"/>
                <a:gd name="connsiteX15" fmla="*/ 768716 w 1179561"/>
                <a:gd name="connsiteY15" fmla="*/ 1408 h 1536581"/>
                <a:gd name="connsiteX16" fmla="*/ 775341 w 1179561"/>
                <a:gd name="connsiteY16" fmla="*/ 1323 h 153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9561" h="1536581">
                  <a:moveTo>
                    <a:pt x="775341" y="1323"/>
                  </a:moveTo>
                  <a:cubicBezTo>
                    <a:pt x="775370" y="1351"/>
                    <a:pt x="775400" y="1379"/>
                    <a:pt x="775427" y="1408"/>
                  </a:cubicBezTo>
                  <a:lnTo>
                    <a:pt x="1179561" y="403334"/>
                  </a:lnTo>
                  <a:lnTo>
                    <a:pt x="1179561" y="416347"/>
                  </a:lnTo>
                  <a:lnTo>
                    <a:pt x="772134" y="11483"/>
                  </a:lnTo>
                  <a:lnTo>
                    <a:pt x="10914" y="768293"/>
                  </a:lnTo>
                  <a:lnTo>
                    <a:pt x="772134" y="1525355"/>
                  </a:lnTo>
                  <a:lnTo>
                    <a:pt x="1179561" y="1120357"/>
                  </a:lnTo>
                  <a:lnTo>
                    <a:pt x="1179561" y="1133630"/>
                  </a:lnTo>
                  <a:lnTo>
                    <a:pt x="775427" y="1535556"/>
                  </a:lnTo>
                  <a:cubicBezTo>
                    <a:pt x="774505" y="1536307"/>
                    <a:pt x="773323" y="1536669"/>
                    <a:pt x="772134" y="1536564"/>
                  </a:cubicBezTo>
                  <a:cubicBezTo>
                    <a:pt x="770858" y="1536559"/>
                    <a:pt x="769632" y="1536063"/>
                    <a:pt x="768716" y="1535179"/>
                  </a:cubicBezTo>
                  <a:lnTo>
                    <a:pt x="1416" y="771819"/>
                  </a:lnTo>
                  <a:cubicBezTo>
                    <a:pt x="-438" y="770023"/>
                    <a:pt x="-476" y="767073"/>
                    <a:pt x="1330" y="765230"/>
                  </a:cubicBezTo>
                  <a:cubicBezTo>
                    <a:pt x="1358" y="765201"/>
                    <a:pt x="1387" y="765173"/>
                    <a:pt x="1416" y="765145"/>
                  </a:cubicBezTo>
                  <a:lnTo>
                    <a:pt x="768716" y="1408"/>
                  </a:lnTo>
                  <a:cubicBezTo>
                    <a:pt x="770521" y="-435"/>
                    <a:pt x="773488" y="-473"/>
                    <a:pt x="775341" y="132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97550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1E9D091-2867-F84D-8A95-E2618466BD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204180"/>
            <a:ext cx="5776767" cy="3324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(use “Indent More” to format sub-bullets)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334349-246B-8747-8834-B21ED22A0F6B}"/>
              </a:ext>
            </a:extLst>
          </p:cNvPr>
          <p:cNvGrpSpPr/>
          <p:nvPr userDrawn="1"/>
        </p:nvGrpSpPr>
        <p:grpSpPr>
          <a:xfrm>
            <a:off x="5994367" y="2003514"/>
            <a:ext cx="3149633" cy="3139986"/>
            <a:chOff x="5994367" y="2003514"/>
            <a:chExt cx="3149633" cy="3139986"/>
          </a:xfrm>
        </p:grpSpPr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914B8707-A1DF-9644-8101-4B8306A4256F}"/>
                </a:ext>
              </a:extLst>
            </p:cNvPr>
            <p:cNvSpPr/>
            <p:nvPr userDrawn="1"/>
          </p:nvSpPr>
          <p:spPr>
            <a:xfrm>
              <a:off x="7820979" y="2217062"/>
              <a:ext cx="212769" cy="212201"/>
            </a:xfrm>
            <a:custGeom>
              <a:avLst/>
              <a:gdLst/>
              <a:ahLst/>
              <a:cxnLst/>
              <a:rect l="0" t="0" r="r" b="b"/>
              <a:pathLst>
                <a:path w="4494" h="4482">
                  <a:moveTo>
                    <a:pt x="2240" y="2179"/>
                  </a:moveTo>
                  <a:lnTo>
                    <a:pt x="2240" y="2179"/>
                  </a:lnTo>
                  <a:cubicBezTo>
                    <a:pt x="2303" y="2194"/>
                    <a:pt x="2341" y="2255"/>
                    <a:pt x="2329" y="2318"/>
                  </a:cubicBezTo>
                  <a:cubicBezTo>
                    <a:pt x="2326" y="2340"/>
                    <a:pt x="2220" y="2817"/>
                    <a:pt x="1778" y="3324"/>
                  </a:cubicBezTo>
                  <a:cubicBezTo>
                    <a:pt x="1486" y="3661"/>
                    <a:pt x="888" y="3934"/>
                    <a:pt x="865" y="3946"/>
                  </a:cubicBezTo>
                  <a:cubicBezTo>
                    <a:pt x="848" y="3954"/>
                    <a:pt x="833" y="3955"/>
                    <a:pt x="814" y="3955"/>
                  </a:cubicBezTo>
                  <a:cubicBezTo>
                    <a:pt x="770" y="3955"/>
                    <a:pt x="727" y="3931"/>
                    <a:pt x="710" y="3890"/>
                  </a:cubicBezTo>
                  <a:cubicBezTo>
                    <a:pt x="681" y="3829"/>
                    <a:pt x="710" y="3758"/>
                    <a:pt x="766" y="3734"/>
                  </a:cubicBezTo>
                  <a:cubicBezTo>
                    <a:pt x="773" y="3729"/>
                    <a:pt x="1343" y="3465"/>
                    <a:pt x="1601" y="3168"/>
                  </a:cubicBezTo>
                  <a:cubicBezTo>
                    <a:pt x="2003" y="2712"/>
                    <a:pt x="2097" y="2277"/>
                    <a:pt x="2097" y="2272"/>
                  </a:cubicBezTo>
                  <a:cubicBezTo>
                    <a:pt x="2112" y="2209"/>
                    <a:pt x="2174" y="2167"/>
                    <a:pt x="2240" y="2179"/>
                  </a:cubicBezTo>
                  <a:moveTo>
                    <a:pt x="2286" y="1610"/>
                  </a:moveTo>
                  <a:lnTo>
                    <a:pt x="2286" y="1610"/>
                  </a:lnTo>
                  <a:cubicBezTo>
                    <a:pt x="2369" y="1616"/>
                    <a:pt x="2451" y="1638"/>
                    <a:pt x="2528" y="1677"/>
                  </a:cubicBezTo>
                  <a:cubicBezTo>
                    <a:pt x="2843" y="1828"/>
                    <a:pt x="2959" y="2093"/>
                    <a:pt x="2860" y="2421"/>
                  </a:cubicBezTo>
                  <a:cubicBezTo>
                    <a:pt x="2806" y="2584"/>
                    <a:pt x="2666" y="3004"/>
                    <a:pt x="2451" y="3327"/>
                  </a:cubicBezTo>
                  <a:cubicBezTo>
                    <a:pt x="2085" y="3882"/>
                    <a:pt x="1427" y="4248"/>
                    <a:pt x="1398" y="4263"/>
                  </a:cubicBezTo>
                  <a:cubicBezTo>
                    <a:pt x="1381" y="4276"/>
                    <a:pt x="1360" y="4277"/>
                    <a:pt x="1342" y="4277"/>
                  </a:cubicBezTo>
                  <a:cubicBezTo>
                    <a:pt x="1301" y="4277"/>
                    <a:pt x="1258" y="4256"/>
                    <a:pt x="1236" y="4216"/>
                  </a:cubicBezTo>
                  <a:cubicBezTo>
                    <a:pt x="1205" y="4161"/>
                    <a:pt x="1226" y="4090"/>
                    <a:pt x="1282" y="4059"/>
                  </a:cubicBezTo>
                  <a:cubicBezTo>
                    <a:pt x="1290" y="4054"/>
                    <a:pt x="1923" y="3702"/>
                    <a:pt x="2257" y="3196"/>
                  </a:cubicBezTo>
                  <a:cubicBezTo>
                    <a:pt x="2455" y="2900"/>
                    <a:pt x="2586" y="2507"/>
                    <a:pt x="2635" y="2350"/>
                  </a:cubicBezTo>
                  <a:cubicBezTo>
                    <a:pt x="2703" y="2137"/>
                    <a:pt x="2635" y="1991"/>
                    <a:pt x="2426" y="1884"/>
                  </a:cubicBezTo>
                  <a:cubicBezTo>
                    <a:pt x="2327" y="1837"/>
                    <a:pt x="2216" y="1833"/>
                    <a:pt x="2114" y="1867"/>
                  </a:cubicBezTo>
                  <a:cubicBezTo>
                    <a:pt x="2008" y="1904"/>
                    <a:pt x="1923" y="1977"/>
                    <a:pt x="1875" y="2076"/>
                  </a:cubicBezTo>
                  <a:cubicBezTo>
                    <a:pt x="1846" y="2132"/>
                    <a:pt x="1814" y="2202"/>
                    <a:pt x="1781" y="2278"/>
                  </a:cubicBezTo>
                  <a:cubicBezTo>
                    <a:pt x="1683" y="2487"/>
                    <a:pt x="1568" y="2746"/>
                    <a:pt x="1405" y="2965"/>
                  </a:cubicBezTo>
                  <a:cubicBezTo>
                    <a:pt x="1309" y="3101"/>
                    <a:pt x="1122" y="3232"/>
                    <a:pt x="851" y="3359"/>
                  </a:cubicBezTo>
                  <a:cubicBezTo>
                    <a:pt x="655" y="3446"/>
                    <a:pt x="490" y="3500"/>
                    <a:pt x="488" y="3500"/>
                  </a:cubicBezTo>
                  <a:cubicBezTo>
                    <a:pt x="423" y="3522"/>
                    <a:pt x="357" y="3485"/>
                    <a:pt x="340" y="3424"/>
                  </a:cubicBezTo>
                  <a:cubicBezTo>
                    <a:pt x="318" y="3361"/>
                    <a:pt x="353" y="3295"/>
                    <a:pt x="413" y="3276"/>
                  </a:cubicBezTo>
                  <a:cubicBezTo>
                    <a:pt x="585" y="3225"/>
                    <a:pt x="1064" y="3038"/>
                    <a:pt x="1220" y="2824"/>
                  </a:cubicBezTo>
                  <a:cubicBezTo>
                    <a:pt x="1364" y="2628"/>
                    <a:pt x="1476" y="2380"/>
                    <a:pt x="1568" y="2178"/>
                  </a:cubicBezTo>
                  <a:cubicBezTo>
                    <a:pt x="1604" y="2105"/>
                    <a:pt x="1635" y="2030"/>
                    <a:pt x="1667" y="1969"/>
                  </a:cubicBezTo>
                  <a:cubicBezTo>
                    <a:pt x="1744" y="1814"/>
                    <a:pt x="1875" y="1696"/>
                    <a:pt x="2037" y="1644"/>
                  </a:cubicBezTo>
                  <a:cubicBezTo>
                    <a:pt x="2119" y="1616"/>
                    <a:pt x="2204" y="1605"/>
                    <a:pt x="2286" y="1610"/>
                  </a:cubicBezTo>
                  <a:moveTo>
                    <a:pt x="2215" y="1078"/>
                  </a:moveTo>
                  <a:lnTo>
                    <a:pt x="2215" y="1078"/>
                  </a:lnTo>
                  <a:cubicBezTo>
                    <a:pt x="2405" y="1071"/>
                    <a:pt x="2594" y="1111"/>
                    <a:pt x="2767" y="1196"/>
                  </a:cubicBezTo>
                  <a:cubicBezTo>
                    <a:pt x="3375" y="1497"/>
                    <a:pt x="3556" y="1996"/>
                    <a:pt x="3318" y="2718"/>
                  </a:cubicBezTo>
                  <a:cubicBezTo>
                    <a:pt x="3210" y="3061"/>
                    <a:pt x="3072" y="3357"/>
                    <a:pt x="2915" y="3594"/>
                  </a:cubicBezTo>
                  <a:cubicBezTo>
                    <a:pt x="2613" y="4048"/>
                    <a:pt x="2103" y="4440"/>
                    <a:pt x="2078" y="4457"/>
                  </a:cubicBezTo>
                  <a:cubicBezTo>
                    <a:pt x="2056" y="4472"/>
                    <a:pt x="2033" y="4481"/>
                    <a:pt x="2008" y="4481"/>
                  </a:cubicBezTo>
                  <a:cubicBezTo>
                    <a:pt x="1972" y="4481"/>
                    <a:pt x="1938" y="4465"/>
                    <a:pt x="1916" y="4433"/>
                  </a:cubicBezTo>
                  <a:cubicBezTo>
                    <a:pt x="1878" y="4384"/>
                    <a:pt x="1887" y="4309"/>
                    <a:pt x="1938" y="4270"/>
                  </a:cubicBezTo>
                  <a:cubicBezTo>
                    <a:pt x="1943" y="4267"/>
                    <a:pt x="2439" y="3881"/>
                    <a:pt x="2722" y="3464"/>
                  </a:cubicBezTo>
                  <a:cubicBezTo>
                    <a:pt x="2866" y="3243"/>
                    <a:pt x="2992" y="2969"/>
                    <a:pt x="3099" y="2648"/>
                  </a:cubicBezTo>
                  <a:cubicBezTo>
                    <a:pt x="3200" y="2329"/>
                    <a:pt x="3212" y="2074"/>
                    <a:pt x="3137" y="1872"/>
                  </a:cubicBezTo>
                  <a:cubicBezTo>
                    <a:pt x="3063" y="1682"/>
                    <a:pt x="2907" y="1532"/>
                    <a:pt x="2666" y="1407"/>
                  </a:cubicBezTo>
                  <a:cubicBezTo>
                    <a:pt x="2439" y="1298"/>
                    <a:pt x="2190" y="1285"/>
                    <a:pt x="1955" y="1366"/>
                  </a:cubicBezTo>
                  <a:cubicBezTo>
                    <a:pt x="1718" y="1449"/>
                    <a:pt x="1522" y="1616"/>
                    <a:pt x="1394" y="1847"/>
                  </a:cubicBezTo>
                  <a:cubicBezTo>
                    <a:pt x="1391" y="1855"/>
                    <a:pt x="1377" y="1894"/>
                    <a:pt x="1368" y="1926"/>
                  </a:cubicBezTo>
                  <a:cubicBezTo>
                    <a:pt x="1321" y="2049"/>
                    <a:pt x="1237" y="2286"/>
                    <a:pt x="1091" y="2520"/>
                  </a:cubicBezTo>
                  <a:cubicBezTo>
                    <a:pt x="1002" y="2667"/>
                    <a:pt x="826" y="2798"/>
                    <a:pt x="577" y="2912"/>
                  </a:cubicBezTo>
                  <a:cubicBezTo>
                    <a:pt x="393" y="2991"/>
                    <a:pt x="238" y="3029"/>
                    <a:pt x="231" y="3031"/>
                  </a:cubicBezTo>
                  <a:cubicBezTo>
                    <a:pt x="170" y="3046"/>
                    <a:pt x="105" y="3007"/>
                    <a:pt x="91" y="2944"/>
                  </a:cubicBezTo>
                  <a:cubicBezTo>
                    <a:pt x="74" y="2883"/>
                    <a:pt x="113" y="2815"/>
                    <a:pt x="176" y="2803"/>
                  </a:cubicBezTo>
                  <a:cubicBezTo>
                    <a:pt x="330" y="2764"/>
                    <a:pt x="758" y="2617"/>
                    <a:pt x="891" y="2395"/>
                  </a:cubicBezTo>
                  <a:cubicBezTo>
                    <a:pt x="1027" y="2181"/>
                    <a:pt x="1099" y="1972"/>
                    <a:pt x="1145" y="1843"/>
                  </a:cubicBezTo>
                  <a:cubicBezTo>
                    <a:pt x="1167" y="1792"/>
                    <a:pt x="1177" y="1756"/>
                    <a:pt x="1190" y="1731"/>
                  </a:cubicBezTo>
                  <a:cubicBezTo>
                    <a:pt x="1346" y="1454"/>
                    <a:pt x="1590" y="1247"/>
                    <a:pt x="1878" y="1143"/>
                  </a:cubicBezTo>
                  <a:cubicBezTo>
                    <a:pt x="1988" y="1104"/>
                    <a:pt x="2102" y="1083"/>
                    <a:pt x="2215" y="1078"/>
                  </a:cubicBezTo>
                  <a:moveTo>
                    <a:pt x="2173" y="537"/>
                  </a:moveTo>
                  <a:lnTo>
                    <a:pt x="2173" y="537"/>
                  </a:lnTo>
                  <a:cubicBezTo>
                    <a:pt x="2228" y="535"/>
                    <a:pt x="2283" y="536"/>
                    <a:pt x="2337" y="540"/>
                  </a:cubicBezTo>
                  <a:cubicBezTo>
                    <a:pt x="2568" y="551"/>
                    <a:pt x="2786" y="611"/>
                    <a:pt x="2994" y="712"/>
                  </a:cubicBezTo>
                  <a:cubicBezTo>
                    <a:pt x="3423" y="926"/>
                    <a:pt x="3718" y="1254"/>
                    <a:pt x="3848" y="1665"/>
                  </a:cubicBezTo>
                  <a:cubicBezTo>
                    <a:pt x="3913" y="1872"/>
                    <a:pt x="3940" y="2103"/>
                    <a:pt x="3918" y="2346"/>
                  </a:cubicBezTo>
                  <a:cubicBezTo>
                    <a:pt x="3896" y="2593"/>
                    <a:pt x="3829" y="2855"/>
                    <a:pt x="3720" y="3127"/>
                  </a:cubicBezTo>
                  <a:cubicBezTo>
                    <a:pt x="3448" y="3798"/>
                    <a:pt x="2994" y="4311"/>
                    <a:pt x="2977" y="4333"/>
                  </a:cubicBezTo>
                  <a:cubicBezTo>
                    <a:pt x="2952" y="4359"/>
                    <a:pt x="2921" y="4374"/>
                    <a:pt x="2889" y="4374"/>
                  </a:cubicBezTo>
                  <a:cubicBezTo>
                    <a:pt x="2861" y="4374"/>
                    <a:pt x="2832" y="4365"/>
                    <a:pt x="2812" y="4343"/>
                  </a:cubicBezTo>
                  <a:cubicBezTo>
                    <a:pt x="2762" y="4301"/>
                    <a:pt x="2759" y="4226"/>
                    <a:pt x="2800" y="4177"/>
                  </a:cubicBezTo>
                  <a:cubicBezTo>
                    <a:pt x="2807" y="4170"/>
                    <a:pt x="3247" y="3667"/>
                    <a:pt x="3503" y="3035"/>
                  </a:cubicBezTo>
                  <a:cubicBezTo>
                    <a:pt x="3604" y="2787"/>
                    <a:pt x="3664" y="2552"/>
                    <a:pt x="3686" y="2326"/>
                  </a:cubicBezTo>
                  <a:cubicBezTo>
                    <a:pt x="3703" y="2112"/>
                    <a:pt x="3681" y="1916"/>
                    <a:pt x="3623" y="1736"/>
                  </a:cubicBezTo>
                  <a:cubicBezTo>
                    <a:pt x="3570" y="1560"/>
                    <a:pt x="3479" y="1405"/>
                    <a:pt x="3356" y="1269"/>
                  </a:cubicBezTo>
                  <a:cubicBezTo>
                    <a:pt x="3232" y="1135"/>
                    <a:pt x="3076" y="1017"/>
                    <a:pt x="2892" y="926"/>
                  </a:cubicBezTo>
                  <a:cubicBezTo>
                    <a:pt x="2537" y="748"/>
                    <a:pt x="2136" y="724"/>
                    <a:pt x="1765" y="851"/>
                  </a:cubicBezTo>
                  <a:cubicBezTo>
                    <a:pt x="1389" y="980"/>
                    <a:pt x="1087" y="1244"/>
                    <a:pt x="915" y="1602"/>
                  </a:cubicBezTo>
                  <a:cubicBezTo>
                    <a:pt x="877" y="1679"/>
                    <a:pt x="852" y="1762"/>
                    <a:pt x="828" y="1855"/>
                  </a:cubicBezTo>
                  <a:cubicBezTo>
                    <a:pt x="814" y="1901"/>
                    <a:pt x="799" y="1947"/>
                    <a:pt x="785" y="1996"/>
                  </a:cubicBezTo>
                  <a:cubicBezTo>
                    <a:pt x="659" y="2372"/>
                    <a:pt x="165" y="2491"/>
                    <a:pt x="143" y="2499"/>
                  </a:cubicBezTo>
                  <a:cubicBezTo>
                    <a:pt x="80" y="2513"/>
                    <a:pt x="17" y="2474"/>
                    <a:pt x="3" y="2411"/>
                  </a:cubicBezTo>
                  <a:cubicBezTo>
                    <a:pt x="1" y="2403"/>
                    <a:pt x="0" y="2396"/>
                    <a:pt x="0" y="2389"/>
                  </a:cubicBezTo>
                  <a:lnTo>
                    <a:pt x="0" y="2376"/>
                  </a:lnTo>
                  <a:cubicBezTo>
                    <a:pt x="3" y="2324"/>
                    <a:pt x="38" y="2279"/>
                    <a:pt x="90" y="2268"/>
                  </a:cubicBezTo>
                  <a:cubicBezTo>
                    <a:pt x="90" y="2268"/>
                    <a:pt x="191" y="2244"/>
                    <a:pt x="305" y="2183"/>
                  </a:cubicBezTo>
                  <a:cubicBezTo>
                    <a:pt x="398" y="2134"/>
                    <a:pt x="519" y="2047"/>
                    <a:pt x="560" y="1917"/>
                  </a:cubicBezTo>
                  <a:cubicBezTo>
                    <a:pt x="575" y="1879"/>
                    <a:pt x="589" y="1835"/>
                    <a:pt x="604" y="1789"/>
                  </a:cubicBezTo>
                  <a:cubicBezTo>
                    <a:pt x="627" y="1692"/>
                    <a:pt x="655" y="1595"/>
                    <a:pt x="705" y="1497"/>
                  </a:cubicBezTo>
                  <a:cubicBezTo>
                    <a:pt x="807" y="1291"/>
                    <a:pt x="947" y="1106"/>
                    <a:pt x="1120" y="953"/>
                  </a:cubicBezTo>
                  <a:cubicBezTo>
                    <a:pt x="1287" y="810"/>
                    <a:pt x="1478" y="700"/>
                    <a:pt x="1688" y="630"/>
                  </a:cubicBezTo>
                  <a:cubicBezTo>
                    <a:pt x="1845" y="573"/>
                    <a:pt x="2009" y="542"/>
                    <a:pt x="2173" y="537"/>
                  </a:cubicBezTo>
                  <a:moveTo>
                    <a:pt x="2158" y="3"/>
                  </a:moveTo>
                  <a:lnTo>
                    <a:pt x="2158" y="3"/>
                  </a:lnTo>
                  <a:cubicBezTo>
                    <a:pt x="2230" y="0"/>
                    <a:pt x="2302" y="1"/>
                    <a:pt x="2374" y="6"/>
                  </a:cubicBezTo>
                  <a:cubicBezTo>
                    <a:pt x="2673" y="25"/>
                    <a:pt x="2961" y="103"/>
                    <a:pt x="3232" y="237"/>
                  </a:cubicBezTo>
                  <a:cubicBezTo>
                    <a:pt x="3502" y="371"/>
                    <a:pt x="3741" y="555"/>
                    <a:pt x="3935" y="782"/>
                  </a:cubicBezTo>
                  <a:cubicBezTo>
                    <a:pt x="4126" y="1000"/>
                    <a:pt x="4269" y="1251"/>
                    <a:pt x="4361" y="1530"/>
                  </a:cubicBezTo>
                  <a:cubicBezTo>
                    <a:pt x="4455" y="1807"/>
                    <a:pt x="4493" y="2095"/>
                    <a:pt x="4477" y="2384"/>
                  </a:cubicBezTo>
                  <a:cubicBezTo>
                    <a:pt x="4460" y="2682"/>
                    <a:pt x="4382" y="2976"/>
                    <a:pt x="4250" y="3246"/>
                  </a:cubicBezTo>
                  <a:cubicBezTo>
                    <a:pt x="4230" y="3288"/>
                    <a:pt x="4189" y="3312"/>
                    <a:pt x="4143" y="3312"/>
                  </a:cubicBezTo>
                  <a:cubicBezTo>
                    <a:pt x="4126" y="3312"/>
                    <a:pt x="4107" y="3310"/>
                    <a:pt x="4095" y="3302"/>
                  </a:cubicBezTo>
                  <a:cubicBezTo>
                    <a:pt x="4034" y="3271"/>
                    <a:pt x="4010" y="3202"/>
                    <a:pt x="4041" y="3144"/>
                  </a:cubicBezTo>
                  <a:cubicBezTo>
                    <a:pt x="4160" y="2899"/>
                    <a:pt x="4228" y="2641"/>
                    <a:pt x="4244" y="2369"/>
                  </a:cubicBezTo>
                  <a:cubicBezTo>
                    <a:pt x="4259" y="2111"/>
                    <a:pt x="4223" y="1854"/>
                    <a:pt x="4138" y="1606"/>
                  </a:cubicBezTo>
                  <a:cubicBezTo>
                    <a:pt x="4056" y="1357"/>
                    <a:pt x="3928" y="1132"/>
                    <a:pt x="3759" y="937"/>
                  </a:cubicBezTo>
                  <a:cubicBezTo>
                    <a:pt x="3585" y="732"/>
                    <a:pt x="3372" y="565"/>
                    <a:pt x="3130" y="446"/>
                  </a:cubicBezTo>
                  <a:cubicBezTo>
                    <a:pt x="2888" y="324"/>
                    <a:pt x="2627" y="259"/>
                    <a:pt x="2361" y="239"/>
                  </a:cubicBezTo>
                  <a:cubicBezTo>
                    <a:pt x="2103" y="227"/>
                    <a:pt x="1846" y="260"/>
                    <a:pt x="1600" y="346"/>
                  </a:cubicBezTo>
                  <a:cubicBezTo>
                    <a:pt x="1353" y="431"/>
                    <a:pt x="1129" y="558"/>
                    <a:pt x="932" y="728"/>
                  </a:cubicBezTo>
                  <a:cubicBezTo>
                    <a:pt x="732" y="905"/>
                    <a:pt x="567" y="1117"/>
                    <a:pt x="447" y="1363"/>
                  </a:cubicBezTo>
                  <a:cubicBezTo>
                    <a:pt x="381" y="1496"/>
                    <a:pt x="330" y="1637"/>
                    <a:pt x="296" y="1783"/>
                  </a:cubicBezTo>
                  <a:cubicBezTo>
                    <a:pt x="282" y="1847"/>
                    <a:pt x="219" y="1886"/>
                    <a:pt x="154" y="1871"/>
                  </a:cubicBezTo>
                  <a:cubicBezTo>
                    <a:pt x="91" y="1856"/>
                    <a:pt x="53" y="1793"/>
                    <a:pt x="66" y="1729"/>
                  </a:cubicBezTo>
                  <a:cubicBezTo>
                    <a:pt x="105" y="1566"/>
                    <a:pt x="161" y="1406"/>
                    <a:pt x="236" y="1258"/>
                  </a:cubicBezTo>
                  <a:cubicBezTo>
                    <a:pt x="369" y="985"/>
                    <a:pt x="553" y="744"/>
                    <a:pt x="780" y="551"/>
                  </a:cubicBezTo>
                  <a:cubicBezTo>
                    <a:pt x="1000" y="360"/>
                    <a:pt x="1250" y="215"/>
                    <a:pt x="1527" y="122"/>
                  </a:cubicBezTo>
                  <a:cubicBezTo>
                    <a:pt x="1732" y="51"/>
                    <a:pt x="1943" y="11"/>
                    <a:pt x="2158" y="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24" name="Graphic 15">
              <a:extLst>
                <a:ext uri="{FF2B5EF4-FFF2-40B4-BE49-F238E27FC236}">
                  <a16:creationId xmlns:a16="http://schemas.microsoft.com/office/drawing/2014/main" id="{61B2E654-3726-7541-8BF3-7A6A41A2515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994367" y="2282468"/>
              <a:ext cx="2549557" cy="2532420"/>
            </a:xfrm>
            <a:custGeom>
              <a:avLst/>
              <a:gdLst>
                <a:gd name="connsiteX0" fmla="*/ 1898713 w 1898712"/>
                <a:gd name="connsiteY0" fmla="*/ 1885950 h 1885950"/>
                <a:gd name="connsiteX1" fmla="*/ 1898713 w 1898712"/>
                <a:gd name="connsiteY1" fmla="*/ 0 h 1885950"/>
                <a:gd name="connsiteX2" fmla="*/ 0 w 1898712"/>
                <a:gd name="connsiteY2" fmla="*/ 1885950 h 1885950"/>
                <a:gd name="connsiteX3" fmla="*/ 1898713 w 1898712"/>
                <a:gd name="connsiteY3" fmla="*/ 1885950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8712" h="1885950">
                  <a:moveTo>
                    <a:pt x="1898713" y="1885950"/>
                  </a:moveTo>
                  <a:lnTo>
                    <a:pt x="1898713" y="0"/>
                  </a:lnTo>
                  <a:lnTo>
                    <a:pt x="0" y="1885950"/>
                  </a:lnTo>
                  <a:lnTo>
                    <a:pt x="1898713" y="1885950"/>
                  </a:lnTo>
                  <a:close/>
                </a:path>
              </a:pathLst>
            </a:custGeom>
            <a:noFill/>
            <a:ln w="18956" cap="flat">
              <a:solidFill>
                <a:srgbClr val="6EBE4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FF7D66D-FD86-A149-A8F5-117A6B9505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alphaModFix amt="5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295635" y="2576064"/>
              <a:ext cx="1878266" cy="1876597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FFB74B-6D0F-2B4F-9D09-C30F4CF0324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84101" y="2003514"/>
              <a:ext cx="2459899" cy="3139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3565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Image – Customiz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9EBDCC7-8ACA-DA4A-AA3E-D9FC70FCEB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838" y="1204180"/>
            <a:ext cx="3328416" cy="3328416"/>
          </a:xfrm>
          <a:prstGeom prst="rect">
            <a:avLst/>
          </a:prstGeom>
          <a:noFill/>
        </p:spPr>
        <p:txBody>
          <a:bodyPr vert="horz" lIns="91424" tIns="45712" rIns="91424" bIns="45712" anchor="ctr"/>
          <a:lstStyle>
            <a:lvl1pPr marL="0" indent="0" algn="ctr">
              <a:buNone/>
              <a:defRPr sz="1500" baseline="0">
                <a:solidFill>
                  <a:schemeClr val="bg1">
                    <a:lumMod val="75000"/>
                    <a:alpha val="50000"/>
                  </a:schemeClr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FEBEA73-D3C7-B247-9EC2-7F44EC0A3E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204180"/>
            <a:ext cx="4846320" cy="3324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(use “Indent More” to format)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6148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MIdnight Graphi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5765" y="3856736"/>
            <a:ext cx="5486400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25765" y="4102749"/>
            <a:ext cx="54864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25765" y="4348762"/>
            <a:ext cx="54864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25765" y="3107661"/>
            <a:ext cx="5486400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2200" b="0" i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1681655"/>
            <a:ext cx="5486400" cy="1435242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0E4963-CF0C-B441-AC49-182636025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208" y="487542"/>
            <a:ext cx="1593916" cy="246013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390E896-2761-D44B-9AA3-5AD05EAD2C91}"/>
              </a:ext>
            </a:extLst>
          </p:cNvPr>
          <p:cNvSpPr/>
          <p:nvPr userDrawn="1"/>
        </p:nvSpPr>
        <p:spPr>
          <a:xfrm>
            <a:off x="6551149" y="1842670"/>
            <a:ext cx="2596234" cy="2532920"/>
          </a:xfrm>
          <a:custGeom>
            <a:avLst/>
            <a:gdLst>
              <a:gd name="connsiteX0" fmla="*/ 89637 w 15773620"/>
              <a:gd name="connsiteY0" fmla="*/ 14306985 h 15388950"/>
              <a:gd name="connsiteX1" fmla="*/ 953458 w 15773620"/>
              <a:gd name="connsiteY1" fmla="*/ 14784072 h 15388950"/>
              <a:gd name="connsiteX2" fmla="*/ 1686885 w 15773620"/>
              <a:gd name="connsiteY2" fmla="*/ 15201525 h 15388950"/>
              <a:gd name="connsiteX3" fmla="*/ 2420311 w 15773620"/>
              <a:gd name="connsiteY3" fmla="*/ 14784072 h 15388950"/>
              <a:gd name="connsiteX4" fmla="*/ 3292267 w 15773620"/>
              <a:gd name="connsiteY4" fmla="*/ 14306985 h 15388950"/>
              <a:gd name="connsiteX5" fmla="*/ 4164234 w 15773620"/>
              <a:gd name="connsiteY5" fmla="*/ 14784072 h 15388950"/>
              <a:gd name="connsiteX6" fmla="*/ 4897660 w 15773620"/>
              <a:gd name="connsiteY6" fmla="*/ 15201525 h 15388950"/>
              <a:gd name="connsiteX7" fmla="*/ 5631086 w 15773620"/>
              <a:gd name="connsiteY7" fmla="*/ 14784072 h 15388950"/>
              <a:gd name="connsiteX8" fmla="*/ 6503044 w 15773620"/>
              <a:gd name="connsiteY8" fmla="*/ 14306985 h 15388950"/>
              <a:gd name="connsiteX9" fmla="*/ 7375010 w 15773620"/>
              <a:gd name="connsiteY9" fmla="*/ 14784072 h 15388950"/>
              <a:gd name="connsiteX10" fmla="*/ 8108437 w 15773620"/>
              <a:gd name="connsiteY10" fmla="*/ 15201525 h 15388950"/>
              <a:gd name="connsiteX11" fmla="*/ 8841862 w 15773620"/>
              <a:gd name="connsiteY11" fmla="*/ 14784072 h 15388950"/>
              <a:gd name="connsiteX12" fmla="*/ 9713820 w 15773620"/>
              <a:gd name="connsiteY12" fmla="*/ 14306985 h 15388950"/>
              <a:gd name="connsiteX13" fmla="*/ 10585787 w 15773620"/>
              <a:gd name="connsiteY13" fmla="*/ 14784072 h 15388950"/>
              <a:gd name="connsiteX14" fmla="*/ 11319213 w 15773620"/>
              <a:gd name="connsiteY14" fmla="*/ 15201525 h 15388950"/>
              <a:gd name="connsiteX15" fmla="*/ 12052639 w 15773620"/>
              <a:gd name="connsiteY15" fmla="*/ 14784072 h 15388950"/>
              <a:gd name="connsiteX16" fmla="*/ 12924597 w 15773620"/>
              <a:gd name="connsiteY16" fmla="*/ 14306985 h 15388950"/>
              <a:gd name="connsiteX17" fmla="*/ 13796563 w 15773620"/>
              <a:gd name="connsiteY17" fmla="*/ 14784072 h 15388950"/>
              <a:gd name="connsiteX18" fmla="*/ 14529989 w 15773620"/>
              <a:gd name="connsiteY18" fmla="*/ 15201525 h 15388950"/>
              <a:gd name="connsiteX19" fmla="*/ 15263415 w 15773620"/>
              <a:gd name="connsiteY19" fmla="*/ 14784072 h 15388950"/>
              <a:gd name="connsiteX20" fmla="*/ 15719813 w 15773620"/>
              <a:gd name="connsiteY20" fmla="*/ 14399533 h 15388950"/>
              <a:gd name="connsiteX21" fmla="*/ 15773620 w 15773620"/>
              <a:gd name="connsiteY21" fmla="*/ 14377911 h 15388950"/>
              <a:gd name="connsiteX22" fmla="*/ 15773620 w 15773620"/>
              <a:gd name="connsiteY22" fmla="*/ 14584304 h 15388950"/>
              <a:gd name="connsiteX23" fmla="*/ 15707541 w 15773620"/>
              <a:gd name="connsiteY23" fmla="*/ 14623267 h 15388950"/>
              <a:gd name="connsiteX24" fmla="*/ 15401947 w 15773620"/>
              <a:gd name="connsiteY24" fmla="*/ 14911863 h 15388950"/>
              <a:gd name="connsiteX25" fmla="*/ 14529989 w 15773620"/>
              <a:gd name="connsiteY25" fmla="*/ 15388950 h 15388950"/>
              <a:gd name="connsiteX26" fmla="*/ 13658023 w 15773620"/>
              <a:gd name="connsiteY26" fmla="*/ 14911863 h 15388950"/>
              <a:gd name="connsiteX27" fmla="*/ 12924597 w 15773620"/>
              <a:gd name="connsiteY27" fmla="*/ 14494410 h 15388950"/>
              <a:gd name="connsiteX28" fmla="*/ 12191171 w 15773620"/>
              <a:gd name="connsiteY28" fmla="*/ 14911863 h 15388950"/>
              <a:gd name="connsiteX29" fmla="*/ 11319213 w 15773620"/>
              <a:gd name="connsiteY29" fmla="*/ 15388950 h 15388950"/>
              <a:gd name="connsiteX30" fmla="*/ 10447246 w 15773620"/>
              <a:gd name="connsiteY30" fmla="*/ 14911863 h 15388950"/>
              <a:gd name="connsiteX31" fmla="*/ 9713820 w 15773620"/>
              <a:gd name="connsiteY31" fmla="*/ 14494410 h 15388950"/>
              <a:gd name="connsiteX32" fmla="*/ 8980395 w 15773620"/>
              <a:gd name="connsiteY32" fmla="*/ 14911863 h 15388950"/>
              <a:gd name="connsiteX33" fmla="*/ 8108437 w 15773620"/>
              <a:gd name="connsiteY33" fmla="*/ 15388950 h 15388950"/>
              <a:gd name="connsiteX34" fmla="*/ 7236470 w 15773620"/>
              <a:gd name="connsiteY34" fmla="*/ 14911863 h 15388950"/>
              <a:gd name="connsiteX35" fmla="*/ 6503044 w 15773620"/>
              <a:gd name="connsiteY35" fmla="*/ 14494410 h 15388950"/>
              <a:gd name="connsiteX36" fmla="*/ 5769618 w 15773620"/>
              <a:gd name="connsiteY36" fmla="*/ 14911863 h 15388950"/>
              <a:gd name="connsiteX37" fmla="*/ 4897660 w 15773620"/>
              <a:gd name="connsiteY37" fmla="*/ 15388950 h 15388950"/>
              <a:gd name="connsiteX38" fmla="*/ 4025694 w 15773620"/>
              <a:gd name="connsiteY38" fmla="*/ 14911863 h 15388950"/>
              <a:gd name="connsiteX39" fmla="*/ 3292267 w 15773620"/>
              <a:gd name="connsiteY39" fmla="*/ 14494410 h 15388950"/>
              <a:gd name="connsiteX40" fmla="*/ 2558842 w 15773620"/>
              <a:gd name="connsiteY40" fmla="*/ 14911863 h 15388950"/>
              <a:gd name="connsiteX41" fmla="*/ 1695029 w 15773620"/>
              <a:gd name="connsiteY41" fmla="*/ 15388950 h 15388950"/>
              <a:gd name="connsiteX42" fmla="*/ 823063 w 15773620"/>
              <a:gd name="connsiteY42" fmla="*/ 14911863 h 15388950"/>
              <a:gd name="connsiteX43" fmla="*/ 89637 w 15773620"/>
              <a:gd name="connsiteY43" fmla="*/ 14494410 h 15388950"/>
              <a:gd name="connsiteX44" fmla="*/ 0 w 15773620"/>
              <a:gd name="connsiteY44" fmla="*/ 14400702 h 15388950"/>
              <a:gd name="connsiteX45" fmla="*/ 89637 w 15773620"/>
              <a:gd name="connsiteY45" fmla="*/ 14306985 h 15388950"/>
              <a:gd name="connsiteX46" fmla="*/ 89638 w 15773620"/>
              <a:gd name="connsiteY46" fmla="*/ 11445584 h 15388950"/>
              <a:gd name="connsiteX47" fmla="*/ 953458 w 15773620"/>
              <a:gd name="connsiteY47" fmla="*/ 11922672 h 15388950"/>
              <a:gd name="connsiteX48" fmla="*/ 1686885 w 15773620"/>
              <a:gd name="connsiteY48" fmla="*/ 12340124 h 15388950"/>
              <a:gd name="connsiteX49" fmla="*/ 2420311 w 15773620"/>
              <a:gd name="connsiteY49" fmla="*/ 11922672 h 15388950"/>
              <a:gd name="connsiteX50" fmla="*/ 3292268 w 15773620"/>
              <a:gd name="connsiteY50" fmla="*/ 11445584 h 15388950"/>
              <a:gd name="connsiteX51" fmla="*/ 4164234 w 15773620"/>
              <a:gd name="connsiteY51" fmla="*/ 11922672 h 15388950"/>
              <a:gd name="connsiteX52" fmla="*/ 4897661 w 15773620"/>
              <a:gd name="connsiteY52" fmla="*/ 12340124 h 15388950"/>
              <a:gd name="connsiteX53" fmla="*/ 5631086 w 15773620"/>
              <a:gd name="connsiteY53" fmla="*/ 11922672 h 15388950"/>
              <a:gd name="connsiteX54" fmla="*/ 6503045 w 15773620"/>
              <a:gd name="connsiteY54" fmla="*/ 11445584 h 15388950"/>
              <a:gd name="connsiteX55" fmla="*/ 7375011 w 15773620"/>
              <a:gd name="connsiteY55" fmla="*/ 11922672 h 15388950"/>
              <a:gd name="connsiteX56" fmla="*/ 8108437 w 15773620"/>
              <a:gd name="connsiteY56" fmla="*/ 12340124 h 15388950"/>
              <a:gd name="connsiteX57" fmla="*/ 8841862 w 15773620"/>
              <a:gd name="connsiteY57" fmla="*/ 11922672 h 15388950"/>
              <a:gd name="connsiteX58" fmla="*/ 9713820 w 15773620"/>
              <a:gd name="connsiteY58" fmla="*/ 11445584 h 15388950"/>
              <a:gd name="connsiteX59" fmla="*/ 10585787 w 15773620"/>
              <a:gd name="connsiteY59" fmla="*/ 11922672 h 15388950"/>
              <a:gd name="connsiteX60" fmla="*/ 11319213 w 15773620"/>
              <a:gd name="connsiteY60" fmla="*/ 12340124 h 15388950"/>
              <a:gd name="connsiteX61" fmla="*/ 12052639 w 15773620"/>
              <a:gd name="connsiteY61" fmla="*/ 11922672 h 15388950"/>
              <a:gd name="connsiteX62" fmla="*/ 12924597 w 15773620"/>
              <a:gd name="connsiteY62" fmla="*/ 11445584 h 15388950"/>
              <a:gd name="connsiteX63" fmla="*/ 13796563 w 15773620"/>
              <a:gd name="connsiteY63" fmla="*/ 11922672 h 15388950"/>
              <a:gd name="connsiteX64" fmla="*/ 14529989 w 15773620"/>
              <a:gd name="connsiteY64" fmla="*/ 12340124 h 15388950"/>
              <a:gd name="connsiteX65" fmla="*/ 15263415 w 15773620"/>
              <a:gd name="connsiteY65" fmla="*/ 11922672 h 15388950"/>
              <a:gd name="connsiteX66" fmla="*/ 15719813 w 15773620"/>
              <a:gd name="connsiteY66" fmla="*/ 11538133 h 15388950"/>
              <a:gd name="connsiteX67" fmla="*/ 15773620 w 15773620"/>
              <a:gd name="connsiteY67" fmla="*/ 11516511 h 15388950"/>
              <a:gd name="connsiteX68" fmla="*/ 15773620 w 15773620"/>
              <a:gd name="connsiteY68" fmla="*/ 11722903 h 15388950"/>
              <a:gd name="connsiteX69" fmla="*/ 15707541 w 15773620"/>
              <a:gd name="connsiteY69" fmla="*/ 11761866 h 15388950"/>
              <a:gd name="connsiteX70" fmla="*/ 15401947 w 15773620"/>
              <a:gd name="connsiteY70" fmla="*/ 12050462 h 15388950"/>
              <a:gd name="connsiteX71" fmla="*/ 14529989 w 15773620"/>
              <a:gd name="connsiteY71" fmla="*/ 12527549 h 15388950"/>
              <a:gd name="connsiteX72" fmla="*/ 13658023 w 15773620"/>
              <a:gd name="connsiteY72" fmla="*/ 12050462 h 15388950"/>
              <a:gd name="connsiteX73" fmla="*/ 12924597 w 15773620"/>
              <a:gd name="connsiteY73" fmla="*/ 11633009 h 15388950"/>
              <a:gd name="connsiteX74" fmla="*/ 12191171 w 15773620"/>
              <a:gd name="connsiteY74" fmla="*/ 12050462 h 15388950"/>
              <a:gd name="connsiteX75" fmla="*/ 11319213 w 15773620"/>
              <a:gd name="connsiteY75" fmla="*/ 12527549 h 15388950"/>
              <a:gd name="connsiteX76" fmla="*/ 10447246 w 15773620"/>
              <a:gd name="connsiteY76" fmla="*/ 12050462 h 15388950"/>
              <a:gd name="connsiteX77" fmla="*/ 9713820 w 15773620"/>
              <a:gd name="connsiteY77" fmla="*/ 11633009 h 15388950"/>
              <a:gd name="connsiteX78" fmla="*/ 8980395 w 15773620"/>
              <a:gd name="connsiteY78" fmla="*/ 12050462 h 15388950"/>
              <a:gd name="connsiteX79" fmla="*/ 8108437 w 15773620"/>
              <a:gd name="connsiteY79" fmla="*/ 12527549 h 15388950"/>
              <a:gd name="connsiteX80" fmla="*/ 7236471 w 15773620"/>
              <a:gd name="connsiteY80" fmla="*/ 12050462 h 15388950"/>
              <a:gd name="connsiteX81" fmla="*/ 6503045 w 15773620"/>
              <a:gd name="connsiteY81" fmla="*/ 11633009 h 15388950"/>
              <a:gd name="connsiteX82" fmla="*/ 5769618 w 15773620"/>
              <a:gd name="connsiteY82" fmla="*/ 12050462 h 15388950"/>
              <a:gd name="connsiteX83" fmla="*/ 4897661 w 15773620"/>
              <a:gd name="connsiteY83" fmla="*/ 12527549 h 15388950"/>
              <a:gd name="connsiteX84" fmla="*/ 4025694 w 15773620"/>
              <a:gd name="connsiteY84" fmla="*/ 12050462 h 15388950"/>
              <a:gd name="connsiteX85" fmla="*/ 3292268 w 15773620"/>
              <a:gd name="connsiteY85" fmla="*/ 11633009 h 15388950"/>
              <a:gd name="connsiteX86" fmla="*/ 2558842 w 15773620"/>
              <a:gd name="connsiteY86" fmla="*/ 12050462 h 15388950"/>
              <a:gd name="connsiteX87" fmla="*/ 1695029 w 15773620"/>
              <a:gd name="connsiteY87" fmla="*/ 12527549 h 15388950"/>
              <a:gd name="connsiteX88" fmla="*/ 823063 w 15773620"/>
              <a:gd name="connsiteY88" fmla="*/ 12050462 h 15388950"/>
              <a:gd name="connsiteX89" fmla="*/ 89638 w 15773620"/>
              <a:gd name="connsiteY89" fmla="*/ 11633009 h 15388950"/>
              <a:gd name="connsiteX90" fmla="*/ 0 w 15773620"/>
              <a:gd name="connsiteY90" fmla="*/ 11539301 h 15388950"/>
              <a:gd name="connsiteX91" fmla="*/ 89638 w 15773620"/>
              <a:gd name="connsiteY91" fmla="*/ 11445584 h 15388950"/>
              <a:gd name="connsiteX92" fmla="*/ 89638 w 15773620"/>
              <a:gd name="connsiteY92" fmla="*/ 8584192 h 15388950"/>
              <a:gd name="connsiteX93" fmla="*/ 953458 w 15773620"/>
              <a:gd name="connsiteY93" fmla="*/ 9061280 h 15388950"/>
              <a:gd name="connsiteX94" fmla="*/ 1686885 w 15773620"/>
              <a:gd name="connsiteY94" fmla="*/ 9478732 h 15388950"/>
              <a:gd name="connsiteX95" fmla="*/ 2420311 w 15773620"/>
              <a:gd name="connsiteY95" fmla="*/ 9061280 h 15388950"/>
              <a:gd name="connsiteX96" fmla="*/ 3292268 w 15773620"/>
              <a:gd name="connsiteY96" fmla="*/ 8584192 h 15388950"/>
              <a:gd name="connsiteX97" fmla="*/ 4164235 w 15773620"/>
              <a:gd name="connsiteY97" fmla="*/ 9061280 h 15388950"/>
              <a:gd name="connsiteX98" fmla="*/ 4897661 w 15773620"/>
              <a:gd name="connsiteY98" fmla="*/ 9478732 h 15388950"/>
              <a:gd name="connsiteX99" fmla="*/ 5631087 w 15773620"/>
              <a:gd name="connsiteY99" fmla="*/ 9061280 h 15388950"/>
              <a:gd name="connsiteX100" fmla="*/ 6503045 w 15773620"/>
              <a:gd name="connsiteY100" fmla="*/ 8584192 h 15388950"/>
              <a:gd name="connsiteX101" fmla="*/ 7375011 w 15773620"/>
              <a:gd name="connsiteY101" fmla="*/ 9061280 h 15388950"/>
              <a:gd name="connsiteX102" fmla="*/ 8108437 w 15773620"/>
              <a:gd name="connsiteY102" fmla="*/ 9478732 h 15388950"/>
              <a:gd name="connsiteX103" fmla="*/ 8841862 w 15773620"/>
              <a:gd name="connsiteY103" fmla="*/ 9061280 h 15388950"/>
              <a:gd name="connsiteX104" fmla="*/ 9713820 w 15773620"/>
              <a:gd name="connsiteY104" fmla="*/ 8584192 h 15388950"/>
              <a:gd name="connsiteX105" fmla="*/ 10585787 w 15773620"/>
              <a:gd name="connsiteY105" fmla="*/ 9061280 h 15388950"/>
              <a:gd name="connsiteX106" fmla="*/ 11319213 w 15773620"/>
              <a:gd name="connsiteY106" fmla="*/ 9478732 h 15388950"/>
              <a:gd name="connsiteX107" fmla="*/ 12052639 w 15773620"/>
              <a:gd name="connsiteY107" fmla="*/ 9061280 h 15388950"/>
              <a:gd name="connsiteX108" fmla="*/ 12924597 w 15773620"/>
              <a:gd name="connsiteY108" fmla="*/ 8584192 h 15388950"/>
              <a:gd name="connsiteX109" fmla="*/ 13796563 w 15773620"/>
              <a:gd name="connsiteY109" fmla="*/ 9061280 h 15388950"/>
              <a:gd name="connsiteX110" fmla="*/ 14529989 w 15773620"/>
              <a:gd name="connsiteY110" fmla="*/ 9478732 h 15388950"/>
              <a:gd name="connsiteX111" fmla="*/ 15263415 w 15773620"/>
              <a:gd name="connsiteY111" fmla="*/ 9061280 h 15388950"/>
              <a:gd name="connsiteX112" fmla="*/ 15719813 w 15773620"/>
              <a:gd name="connsiteY112" fmla="*/ 8676741 h 15388950"/>
              <a:gd name="connsiteX113" fmla="*/ 15773620 w 15773620"/>
              <a:gd name="connsiteY113" fmla="*/ 8655118 h 15388950"/>
              <a:gd name="connsiteX114" fmla="*/ 15773620 w 15773620"/>
              <a:gd name="connsiteY114" fmla="*/ 8861511 h 15388950"/>
              <a:gd name="connsiteX115" fmla="*/ 15707541 w 15773620"/>
              <a:gd name="connsiteY115" fmla="*/ 8900473 h 15388950"/>
              <a:gd name="connsiteX116" fmla="*/ 15401947 w 15773620"/>
              <a:gd name="connsiteY116" fmla="*/ 9189070 h 15388950"/>
              <a:gd name="connsiteX117" fmla="*/ 14529989 w 15773620"/>
              <a:gd name="connsiteY117" fmla="*/ 9666157 h 15388950"/>
              <a:gd name="connsiteX118" fmla="*/ 13658023 w 15773620"/>
              <a:gd name="connsiteY118" fmla="*/ 9189070 h 15388950"/>
              <a:gd name="connsiteX119" fmla="*/ 12924597 w 15773620"/>
              <a:gd name="connsiteY119" fmla="*/ 8771617 h 15388950"/>
              <a:gd name="connsiteX120" fmla="*/ 12191171 w 15773620"/>
              <a:gd name="connsiteY120" fmla="*/ 9189070 h 15388950"/>
              <a:gd name="connsiteX121" fmla="*/ 11319213 w 15773620"/>
              <a:gd name="connsiteY121" fmla="*/ 9666157 h 15388950"/>
              <a:gd name="connsiteX122" fmla="*/ 10447246 w 15773620"/>
              <a:gd name="connsiteY122" fmla="*/ 9189070 h 15388950"/>
              <a:gd name="connsiteX123" fmla="*/ 9713820 w 15773620"/>
              <a:gd name="connsiteY123" fmla="*/ 8771617 h 15388950"/>
              <a:gd name="connsiteX124" fmla="*/ 8980395 w 15773620"/>
              <a:gd name="connsiteY124" fmla="*/ 9189070 h 15388950"/>
              <a:gd name="connsiteX125" fmla="*/ 8108437 w 15773620"/>
              <a:gd name="connsiteY125" fmla="*/ 9666157 h 15388950"/>
              <a:gd name="connsiteX126" fmla="*/ 7236471 w 15773620"/>
              <a:gd name="connsiteY126" fmla="*/ 9189070 h 15388950"/>
              <a:gd name="connsiteX127" fmla="*/ 6503045 w 15773620"/>
              <a:gd name="connsiteY127" fmla="*/ 8771617 h 15388950"/>
              <a:gd name="connsiteX128" fmla="*/ 5769618 w 15773620"/>
              <a:gd name="connsiteY128" fmla="*/ 9189070 h 15388950"/>
              <a:gd name="connsiteX129" fmla="*/ 4897661 w 15773620"/>
              <a:gd name="connsiteY129" fmla="*/ 9666157 h 15388950"/>
              <a:gd name="connsiteX130" fmla="*/ 4025694 w 15773620"/>
              <a:gd name="connsiteY130" fmla="*/ 9189070 h 15388950"/>
              <a:gd name="connsiteX131" fmla="*/ 3292268 w 15773620"/>
              <a:gd name="connsiteY131" fmla="*/ 8771617 h 15388950"/>
              <a:gd name="connsiteX132" fmla="*/ 2558842 w 15773620"/>
              <a:gd name="connsiteY132" fmla="*/ 9189070 h 15388950"/>
              <a:gd name="connsiteX133" fmla="*/ 1695029 w 15773620"/>
              <a:gd name="connsiteY133" fmla="*/ 9666157 h 15388950"/>
              <a:gd name="connsiteX134" fmla="*/ 823063 w 15773620"/>
              <a:gd name="connsiteY134" fmla="*/ 9189070 h 15388950"/>
              <a:gd name="connsiteX135" fmla="*/ 89638 w 15773620"/>
              <a:gd name="connsiteY135" fmla="*/ 8771617 h 15388950"/>
              <a:gd name="connsiteX136" fmla="*/ 0 w 15773620"/>
              <a:gd name="connsiteY136" fmla="*/ 8677909 h 15388950"/>
              <a:gd name="connsiteX137" fmla="*/ 89638 w 15773620"/>
              <a:gd name="connsiteY137" fmla="*/ 8584192 h 15388950"/>
              <a:gd name="connsiteX138" fmla="*/ 89638 w 15773620"/>
              <a:gd name="connsiteY138" fmla="*/ 5722791 h 15388950"/>
              <a:gd name="connsiteX139" fmla="*/ 953458 w 15773620"/>
              <a:gd name="connsiteY139" fmla="*/ 6199879 h 15388950"/>
              <a:gd name="connsiteX140" fmla="*/ 1686885 w 15773620"/>
              <a:gd name="connsiteY140" fmla="*/ 6617331 h 15388950"/>
              <a:gd name="connsiteX141" fmla="*/ 2420311 w 15773620"/>
              <a:gd name="connsiteY141" fmla="*/ 6199879 h 15388950"/>
              <a:gd name="connsiteX142" fmla="*/ 3292268 w 15773620"/>
              <a:gd name="connsiteY142" fmla="*/ 5722791 h 15388950"/>
              <a:gd name="connsiteX143" fmla="*/ 4164235 w 15773620"/>
              <a:gd name="connsiteY143" fmla="*/ 6199879 h 15388950"/>
              <a:gd name="connsiteX144" fmla="*/ 4897661 w 15773620"/>
              <a:gd name="connsiteY144" fmla="*/ 6617331 h 15388950"/>
              <a:gd name="connsiteX145" fmla="*/ 5631087 w 15773620"/>
              <a:gd name="connsiteY145" fmla="*/ 6199879 h 15388950"/>
              <a:gd name="connsiteX146" fmla="*/ 6503045 w 15773620"/>
              <a:gd name="connsiteY146" fmla="*/ 5722791 h 15388950"/>
              <a:gd name="connsiteX147" fmla="*/ 7375011 w 15773620"/>
              <a:gd name="connsiteY147" fmla="*/ 6199879 h 15388950"/>
              <a:gd name="connsiteX148" fmla="*/ 8108438 w 15773620"/>
              <a:gd name="connsiteY148" fmla="*/ 6617331 h 15388950"/>
              <a:gd name="connsiteX149" fmla="*/ 8841862 w 15773620"/>
              <a:gd name="connsiteY149" fmla="*/ 6199879 h 15388950"/>
              <a:gd name="connsiteX150" fmla="*/ 9713820 w 15773620"/>
              <a:gd name="connsiteY150" fmla="*/ 5722791 h 15388950"/>
              <a:gd name="connsiteX151" fmla="*/ 10585787 w 15773620"/>
              <a:gd name="connsiteY151" fmla="*/ 6199879 h 15388950"/>
              <a:gd name="connsiteX152" fmla="*/ 11319213 w 15773620"/>
              <a:gd name="connsiteY152" fmla="*/ 6617331 h 15388950"/>
              <a:gd name="connsiteX153" fmla="*/ 12052639 w 15773620"/>
              <a:gd name="connsiteY153" fmla="*/ 6199879 h 15388950"/>
              <a:gd name="connsiteX154" fmla="*/ 12924597 w 15773620"/>
              <a:gd name="connsiteY154" fmla="*/ 5722791 h 15388950"/>
              <a:gd name="connsiteX155" fmla="*/ 13796563 w 15773620"/>
              <a:gd name="connsiteY155" fmla="*/ 6199879 h 15388950"/>
              <a:gd name="connsiteX156" fmla="*/ 14529989 w 15773620"/>
              <a:gd name="connsiteY156" fmla="*/ 6617331 h 15388950"/>
              <a:gd name="connsiteX157" fmla="*/ 15263415 w 15773620"/>
              <a:gd name="connsiteY157" fmla="*/ 6199879 h 15388950"/>
              <a:gd name="connsiteX158" fmla="*/ 15719813 w 15773620"/>
              <a:gd name="connsiteY158" fmla="*/ 5815340 h 15388950"/>
              <a:gd name="connsiteX159" fmla="*/ 15773620 w 15773620"/>
              <a:gd name="connsiteY159" fmla="*/ 5793718 h 15388950"/>
              <a:gd name="connsiteX160" fmla="*/ 15773620 w 15773620"/>
              <a:gd name="connsiteY160" fmla="*/ 6000111 h 15388950"/>
              <a:gd name="connsiteX161" fmla="*/ 15707541 w 15773620"/>
              <a:gd name="connsiteY161" fmla="*/ 6039073 h 15388950"/>
              <a:gd name="connsiteX162" fmla="*/ 15401947 w 15773620"/>
              <a:gd name="connsiteY162" fmla="*/ 6327669 h 15388950"/>
              <a:gd name="connsiteX163" fmla="*/ 14529989 w 15773620"/>
              <a:gd name="connsiteY163" fmla="*/ 6804756 h 15388950"/>
              <a:gd name="connsiteX164" fmla="*/ 13658023 w 15773620"/>
              <a:gd name="connsiteY164" fmla="*/ 6327669 h 15388950"/>
              <a:gd name="connsiteX165" fmla="*/ 12924597 w 15773620"/>
              <a:gd name="connsiteY165" fmla="*/ 5910216 h 15388950"/>
              <a:gd name="connsiteX166" fmla="*/ 12191171 w 15773620"/>
              <a:gd name="connsiteY166" fmla="*/ 6327669 h 15388950"/>
              <a:gd name="connsiteX167" fmla="*/ 11319213 w 15773620"/>
              <a:gd name="connsiteY167" fmla="*/ 6804756 h 15388950"/>
              <a:gd name="connsiteX168" fmla="*/ 10447246 w 15773620"/>
              <a:gd name="connsiteY168" fmla="*/ 6327669 h 15388950"/>
              <a:gd name="connsiteX169" fmla="*/ 9713820 w 15773620"/>
              <a:gd name="connsiteY169" fmla="*/ 5910216 h 15388950"/>
              <a:gd name="connsiteX170" fmla="*/ 8980395 w 15773620"/>
              <a:gd name="connsiteY170" fmla="*/ 6327669 h 15388950"/>
              <a:gd name="connsiteX171" fmla="*/ 8108438 w 15773620"/>
              <a:gd name="connsiteY171" fmla="*/ 6804756 h 15388950"/>
              <a:gd name="connsiteX172" fmla="*/ 7236471 w 15773620"/>
              <a:gd name="connsiteY172" fmla="*/ 6327669 h 15388950"/>
              <a:gd name="connsiteX173" fmla="*/ 6503045 w 15773620"/>
              <a:gd name="connsiteY173" fmla="*/ 5910216 h 15388950"/>
              <a:gd name="connsiteX174" fmla="*/ 5769619 w 15773620"/>
              <a:gd name="connsiteY174" fmla="*/ 6327669 h 15388950"/>
              <a:gd name="connsiteX175" fmla="*/ 4897661 w 15773620"/>
              <a:gd name="connsiteY175" fmla="*/ 6804756 h 15388950"/>
              <a:gd name="connsiteX176" fmla="*/ 4025695 w 15773620"/>
              <a:gd name="connsiteY176" fmla="*/ 6327669 h 15388950"/>
              <a:gd name="connsiteX177" fmla="*/ 3292268 w 15773620"/>
              <a:gd name="connsiteY177" fmla="*/ 5910216 h 15388950"/>
              <a:gd name="connsiteX178" fmla="*/ 2558842 w 15773620"/>
              <a:gd name="connsiteY178" fmla="*/ 6327669 h 15388950"/>
              <a:gd name="connsiteX179" fmla="*/ 1695029 w 15773620"/>
              <a:gd name="connsiteY179" fmla="*/ 6804756 h 15388950"/>
              <a:gd name="connsiteX180" fmla="*/ 823063 w 15773620"/>
              <a:gd name="connsiteY180" fmla="*/ 6327669 h 15388950"/>
              <a:gd name="connsiteX181" fmla="*/ 89638 w 15773620"/>
              <a:gd name="connsiteY181" fmla="*/ 5910216 h 15388950"/>
              <a:gd name="connsiteX182" fmla="*/ 0 w 15773620"/>
              <a:gd name="connsiteY182" fmla="*/ 5816508 h 15388950"/>
              <a:gd name="connsiteX183" fmla="*/ 89638 w 15773620"/>
              <a:gd name="connsiteY183" fmla="*/ 5722791 h 15388950"/>
              <a:gd name="connsiteX184" fmla="*/ 89638 w 15773620"/>
              <a:gd name="connsiteY184" fmla="*/ 2861401 h 15388950"/>
              <a:gd name="connsiteX185" fmla="*/ 953459 w 15773620"/>
              <a:gd name="connsiteY185" fmla="*/ 3338489 h 15388950"/>
              <a:gd name="connsiteX186" fmla="*/ 1686885 w 15773620"/>
              <a:gd name="connsiteY186" fmla="*/ 3755941 h 15388950"/>
              <a:gd name="connsiteX187" fmla="*/ 2420311 w 15773620"/>
              <a:gd name="connsiteY187" fmla="*/ 3338489 h 15388950"/>
              <a:gd name="connsiteX188" fmla="*/ 3292268 w 15773620"/>
              <a:gd name="connsiteY188" fmla="*/ 2861401 h 15388950"/>
              <a:gd name="connsiteX189" fmla="*/ 4164235 w 15773620"/>
              <a:gd name="connsiteY189" fmla="*/ 3338489 h 15388950"/>
              <a:gd name="connsiteX190" fmla="*/ 4897661 w 15773620"/>
              <a:gd name="connsiteY190" fmla="*/ 3755941 h 15388950"/>
              <a:gd name="connsiteX191" fmla="*/ 5631087 w 15773620"/>
              <a:gd name="connsiteY191" fmla="*/ 3338489 h 15388950"/>
              <a:gd name="connsiteX192" fmla="*/ 6503045 w 15773620"/>
              <a:gd name="connsiteY192" fmla="*/ 2861401 h 15388950"/>
              <a:gd name="connsiteX193" fmla="*/ 7375011 w 15773620"/>
              <a:gd name="connsiteY193" fmla="*/ 3338489 h 15388950"/>
              <a:gd name="connsiteX194" fmla="*/ 8108438 w 15773620"/>
              <a:gd name="connsiteY194" fmla="*/ 3755941 h 15388950"/>
              <a:gd name="connsiteX195" fmla="*/ 8841862 w 15773620"/>
              <a:gd name="connsiteY195" fmla="*/ 3338489 h 15388950"/>
              <a:gd name="connsiteX196" fmla="*/ 9713820 w 15773620"/>
              <a:gd name="connsiteY196" fmla="*/ 2861401 h 15388950"/>
              <a:gd name="connsiteX197" fmla="*/ 10585787 w 15773620"/>
              <a:gd name="connsiteY197" fmla="*/ 3338489 h 15388950"/>
              <a:gd name="connsiteX198" fmla="*/ 11319213 w 15773620"/>
              <a:gd name="connsiteY198" fmla="*/ 3755941 h 15388950"/>
              <a:gd name="connsiteX199" fmla="*/ 12052639 w 15773620"/>
              <a:gd name="connsiteY199" fmla="*/ 3338489 h 15388950"/>
              <a:gd name="connsiteX200" fmla="*/ 12924597 w 15773620"/>
              <a:gd name="connsiteY200" fmla="*/ 2861401 h 15388950"/>
              <a:gd name="connsiteX201" fmla="*/ 13796563 w 15773620"/>
              <a:gd name="connsiteY201" fmla="*/ 3338489 h 15388950"/>
              <a:gd name="connsiteX202" fmla="*/ 14529989 w 15773620"/>
              <a:gd name="connsiteY202" fmla="*/ 3755941 h 15388950"/>
              <a:gd name="connsiteX203" fmla="*/ 15263415 w 15773620"/>
              <a:gd name="connsiteY203" fmla="*/ 3338489 h 15388950"/>
              <a:gd name="connsiteX204" fmla="*/ 15719813 w 15773620"/>
              <a:gd name="connsiteY204" fmla="*/ 2953949 h 15388950"/>
              <a:gd name="connsiteX205" fmla="*/ 15773620 w 15773620"/>
              <a:gd name="connsiteY205" fmla="*/ 2932327 h 15388950"/>
              <a:gd name="connsiteX206" fmla="*/ 15773620 w 15773620"/>
              <a:gd name="connsiteY206" fmla="*/ 3138720 h 15388950"/>
              <a:gd name="connsiteX207" fmla="*/ 15707541 w 15773620"/>
              <a:gd name="connsiteY207" fmla="*/ 3177683 h 15388950"/>
              <a:gd name="connsiteX208" fmla="*/ 15401947 w 15773620"/>
              <a:gd name="connsiteY208" fmla="*/ 3466278 h 15388950"/>
              <a:gd name="connsiteX209" fmla="*/ 14529989 w 15773620"/>
              <a:gd name="connsiteY209" fmla="*/ 3943366 h 15388950"/>
              <a:gd name="connsiteX210" fmla="*/ 13658023 w 15773620"/>
              <a:gd name="connsiteY210" fmla="*/ 3466278 h 15388950"/>
              <a:gd name="connsiteX211" fmla="*/ 12924597 w 15773620"/>
              <a:gd name="connsiteY211" fmla="*/ 3048827 h 15388950"/>
              <a:gd name="connsiteX212" fmla="*/ 12191171 w 15773620"/>
              <a:gd name="connsiteY212" fmla="*/ 3466278 h 15388950"/>
              <a:gd name="connsiteX213" fmla="*/ 11319213 w 15773620"/>
              <a:gd name="connsiteY213" fmla="*/ 3943366 h 15388950"/>
              <a:gd name="connsiteX214" fmla="*/ 10447246 w 15773620"/>
              <a:gd name="connsiteY214" fmla="*/ 3466278 h 15388950"/>
              <a:gd name="connsiteX215" fmla="*/ 9713820 w 15773620"/>
              <a:gd name="connsiteY215" fmla="*/ 3048827 h 15388950"/>
              <a:gd name="connsiteX216" fmla="*/ 8980395 w 15773620"/>
              <a:gd name="connsiteY216" fmla="*/ 3466278 h 15388950"/>
              <a:gd name="connsiteX217" fmla="*/ 8108438 w 15773620"/>
              <a:gd name="connsiteY217" fmla="*/ 3943366 h 15388950"/>
              <a:gd name="connsiteX218" fmla="*/ 7236471 w 15773620"/>
              <a:gd name="connsiteY218" fmla="*/ 3466278 h 15388950"/>
              <a:gd name="connsiteX219" fmla="*/ 6503045 w 15773620"/>
              <a:gd name="connsiteY219" fmla="*/ 3048827 h 15388950"/>
              <a:gd name="connsiteX220" fmla="*/ 5769619 w 15773620"/>
              <a:gd name="connsiteY220" fmla="*/ 3466278 h 15388950"/>
              <a:gd name="connsiteX221" fmla="*/ 4897661 w 15773620"/>
              <a:gd name="connsiteY221" fmla="*/ 3943366 h 15388950"/>
              <a:gd name="connsiteX222" fmla="*/ 4025695 w 15773620"/>
              <a:gd name="connsiteY222" fmla="*/ 3466278 h 15388950"/>
              <a:gd name="connsiteX223" fmla="*/ 3292268 w 15773620"/>
              <a:gd name="connsiteY223" fmla="*/ 3048827 h 15388950"/>
              <a:gd name="connsiteX224" fmla="*/ 2558843 w 15773620"/>
              <a:gd name="connsiteY224" fmla="*/ 3466278 h 15388950"/>
              <a:gd name="connsiteX225" fmla="*/ 1695030 w 15773620"/>
              <a:gd name="connsiteY225" fmla="*/ 3943366 h 15388950"/>
              <a:gd name="connsiteX226" fmla="*/ 823063 w 15773620"/>
              <a:gd name="connsiteY226" fmla="*/ 3466278 h 15388950"/>
              <a:gd name="connsiteX227" fmla="*/ 89638 w 15773620"/>
              <a:gd name="connsiteY227" fmla="*/ 3048827 h 15388950"/>
              <a:gd name="connsiteX228" fmla="*/ 0 w 15773620"/>
              <a:gd name="connsiteY228" fmla="*/ 2955118 h 15388950"/>
              <a:gd name="connsiteX229" fmla="*/ 89638 w 15773620"/>
              <a:gd name="connsiteY229" fmla="*/ 2861401 h 15388950"/>
              <a:gd name="connsiteX230" fmla="*/ 89638 w 15773620"/>
              <a:gd name="connsiteY230" fmla="*/ 0 h 15388950"/>
              <a:gd name="connsiteX231" fmla="*/ 953459 w 15773620"/>
              <a:gd name="connsiteY231" fmla="*/ 477088 h 15388950"/>
              <a:gd name="connsiteX232" fmla="*/ 1686885 w 15773620"/>
              <a:gd name="connsiteY232" fmla="*/ 894541 h 15388950"/>
              <a:gd name="connsiteX233" fmla="*/ 2420311 w 15773620"/>
              <a:gd name="connsiteY233" fmla="*/ 477088 h 15388950"/>
              <a:gd name="connsiteX234" fmla="*/ 3292268 w 15773620"/>
              <a:gd name="connsiteY234" fmla="*/ 0 h 15388950"/>
              <a:gd name="connsiteX235" fmla="*/ 4164235 w 15773620"/>
              <a:gd name="connsiteY235" fmla="*/ 477088 h 15388950"/>
              <a:gd name="connsiteX236" fmla="*/ 4897661 w 15773620"/>
              <a:gd name="connsiteY236" fmla="*/ 894541 h 15388950"/>
              <a:gd name="connsiteX237" fmla="*/ 5631087 w 15773620"/>
              <a:gd name="connsiteY237" fmla="*/ 477088 h 15388950"/>
              <a:gd name="connsiteX238" fmla="*/ 6503045 w 15773620"/>
              <a:gd name="connsiteY238" fmla="*/ 0 h 15388950"/>
              <a:gd name="connsiteX239" fmla="*/ 7375011 w 15773620"/>
              <a:gd name="connsiteY239" fmla="*/ 477088 h 15388950"/>
              <a:gd name="connsiteX240" fmla="*/ 8108438 w 15773620"/>
              <a:gd name="connsiteY240" fmla="*/ 894541 h 15388950"/>
              <a:gd name="connsiteX241" fmla="*/ 8841862 w 15773620"/>
              <a:gd name="connsiteY241" fmla="*/ 477088 h 15388950"/>
              <a:gd name="connsiteX242" fmla="*/ 9713820 w 15773620"/>
              <a:gd name="connsiteY242" fmla="*/ 0 h 15388950"/>
              <a:gd name="connsiteX243" fmla="*/ 10585787 w 15773620"/>
              <a:gd name="connsiteY243" fmla="*/ 477088 h 15388950"/>
              <a:gd name="connsiteX244" fmla="*/ 11319213 w 15773620"/>
              <a:gd name="connsiteY244" fmla="*/ 894541 h 15388950"/>
              <a:gd name="connsiteX245" fmla="*/ 12052639 w 15773620"/>
              <a:gd name="connsiteY245" fmla="*/ 477088 h 15388950"/>
              <a:gd name="connsiteX246" fmla="*/ 12924597 w 15773620"/>
              <a:gd name="connsiteY246" fmla="*/ 0 h 15388950"/>
              <a:gd name="connsiteX247" fmla="*/ 13796563 w 15773620"/>
              <a:gd name="connsiteY247" fmla="*/ 477088 h 15388950"/>
              <a:gd name="connsiteX248" fmla="*/ 14529989 w 15773620"/>
              <a:gd name="connsiteY248" fmla="*/ 894541 h 15388950"/>
              <a:gd name="connsiteX249" fmla="*/ 15263415 w 15773620"/>
              <a:gd name="connsiteY249" fmla="*/ 477088 h 15388950"/>
              <a:gd name="connsiteX250" fmla="*/ 15719813 w 15773620"/>
              <a:gd name="connsiteY250" fmla="*/ 92548 h 15388950"/>
              <a:gd name="connsiteX251" fmla="*/ 15773620 w 15773620"/>
              <a:gd name="connsiteY251" fmla="*/ 70926 h 15388950"/>
              <a:gd name="connsiteX252" fmla="*/ 15773620 w 15773620"/>
              <a:gd name="connsiteY252" fmla="*/ 277319 h 15388950"/>
              <a:gd name="connsiteX253" fmla="*/ 15707541 w 15773620"/>
              <a:gd name="connsiteY253" fmla="*/ 316281 h 15388950"/>
              <a:gd name="connsiteX254" fmla="*/ 15401947 w 15773620"/>
              <a:gd name="connsiteY254" fmla="*/ 604878 h 15388950"/>
              <a:gd name="connsiteX255" fmla="*/ 14529989 w 15773620"/>
              <a:gd name="connsiteY255" fmla="*/ 1081965 h 15388950"/>
              <a:gd name="connsiteX256" fmla="*/ 13658023 w 15773620"/>
              <a:gd name="connsiteY256" fmla="*/ 604878 h 15388950"/>
              <a:gd name="connsiteX257" fmla="*/ 12924597 w 15773620"/>
              <a:gd name="connsiteY257" fmla="*/ 187425 h 15388950"/>
              <a:gd name="connsiteX258" fmla="*/ 12191171 w 15773620"/>
              <a:gd name="connsiteY258" fmla="*/ 604878 h 15388950"/>
              <a:gd name="connsiteX259" fmla="*/ 11319213 w 15773620"/>
              <a:gd name="connsiteY259" fmla="*/ 1081965 h 15388950"/>
              <a:gd name="connsiteX260" fmla="*/ 10447246 w 15773620"/>
              <a:gd name="connsiteY260" fmla="*/ 604878 h 15388950"/>
              <a:gd name="connsiteX261" fmla="*/ 9713820 w 15773620"/>
              <a:gd name="connsiteY261" fmla="*/ 187425 h 15388950"/>
              <a:gd name="connsiteX262" fmla="*/ 8980395 w 15773620"/>
              <a:gd name="connsiteY262" fmla="*/ 604878 h 15388950"/>
              <a:gd name="connsiteX263" fmla="*/ 8108438 w 15773620"/>
              <a:gd name="connsiteY263" fmla="*/ 1081965 h 15388950"/>
              <a:gd name="connsiteX264" fmla="*/ 7236471 w 15773620"/>
              <a:gd name="connsiteY264" fmla="*/ 604878 h 15388950"/>
              <a:gd name="connsiteX265" fmla="*/ 6503045 w 15773620"/>
              <a:gd name="connsiteY265" fmla="*/ 187425 h 15388950"/>
              <a:gd name="connsiteX266" fmla="*/ 5769619 w 15773620"/>
              <a:gd name="connsiteY266" fmla="*/ 604878 h 15388950"/>
              <a:gd name="connsiteX267" fmla="*/ 4897661 w 15773620"/>
              <a:gd name="connsiteY267" fmla="*/ 1081965 h 15388950"/>
              <a:gd name="connsiteX268" fmla="*/ 4025695 w 15773620"/>
              <a:gd name="connsiteY268" fmla="*/ 604878 h 15388950"/>
              <a:gd name="connsiteX269" fmla="*/ 3292268 w 15773620"/>
              <a:gd name="connsiteY269" fmla="*/ 187425 h 15388950"/>
              <a:gd name="connsiteX270" fmla="*/ 2558843 w 15773620"/>
              <a:gd name="connsiteY270" fmla="*/ 604878 h 15388950"/>
              <a:gd name="connsiteX271" fmla="*/ 1695030 w 15773620"/>
              <a:gd name="connsiteY271" fmla="*/ 1081965 h 15388950"/>
              <a:gd name="connsiteX272" fmla="*/ 823063 w 15773620"/>
              <a:gd name="connsiteY272" fmla="*/ 604878 h 15388950"/>
              <a:gd name="connsiteX273" fmla="*/ 89638 w 15773620"/>
              <a:gd name="connsiteY273" fmla="*/ 187425 h 15388950"/>
              <a:gd name="connsiteX274" fmla="*/ 0 w 15773620"/>
              <a:gd name="connsiteY274" fmla="*/ 93717 h 15388950"/>
              <a:gd name="connsiteX275" fmla="*/ 89638 w 15773620"/>
              <a:gd name="connsiteY275" fmla="*/ 0 h 153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15773620" h="15388950">
                <a:moveTo>
                  <a:pt x="89637" y="14306985"/>
                </a:moveTo>
                <a:cubicBezTo>
                  <a:pt x="529702" y="14306985"/>
                  <a:pt x="757877" y="14562565"/>
                  <a:pt x="953458" y="14784072"/>
                </a:cubicBezTo>
                <a:cubicBezTo>
                  <a:pt x="1140884" y="14997059"/>
                  <a:pt x="1328321" y="15201525"/>
                  <a:pt x="1686885" y="15201525"/>
                </a:cubicBezTo>
                <a:cubicBezTo>
                  <a:pt x="2045448" y="15201525"/>
                  <a:pt x="2216576" y="15005580"/>
                  <a:pt x="2420311" y="14784072"/>
                </a:cubicBezTo>
                <a:cubicBezTo>
                  <a:pt x="2624035" y="14562565"/>
                  <a:pt x="2844067" y="14306985"/>
                  <a:pt x="3292267" y="14306985"/>
                </a:cubicBezTo>
                <a:cubicBezTo>
                  <a:pt x="3732323" y="14306985"/>
                  <a:pt x="3960500" y="14562565"/>
                  <a:pt x="4164234" y="14784072"/>
                </a:cubicBezTo>
                <a:cubicBezTo>
                  <a:pt x="4367959" y="15005580"/>
                  <a:pt x="4539096" y="15201525"/>
                  <a:pt x="4897660" y="15201525"/>
                </a:cubicBezTo>
                <a:cubicBezTo>
                  <a:pt x="5256224" y="15201525"/>
                  <a:pt x="5427352" y="15005580"/>
                  <a:pt x="5631086" y="14784072"/>
                </a:cubicBezTo>
                <a:cubicBezTo>
                  <a:pt x="5834811" y="14562565"/>
                  <a:pt x="6054843" y="14306985"/>
                  <a:pt x="6503044" y="14306985"/>
                </a:cubicBezTo>
                <a:cubicBezTo>
                  <a:pt x="6943100" y="14306985"/>
                  <a:pt x="7171277" y="14562565"/>
                  <a:pt x="7375010" y="14784072"/>
                </a:cubicBezTo>
                <a:cubicBezTo>
                  <a:pt x="7578736" y="15005580"/>
                  <a:pt x="7749873" y="15201525"/>
                  <a:pt x="8108437" y="15201525"/>
                </a:cubicBezTo>
                <a:cubicBezTo>
                  <a:pt x="8467000" y="15201525"/>
                  <a:pt x="8638129" y="15005580"/>
                  <a:pt x="8841862" y="14784072"/>
                </a:cubicBezTo>
                <a:cubicBezTo>
                  <a:pt x="9045588" y="14562565"/>
                  <a:pt x="9265620" y="14306985"/>
                  <a:pt x="9713820" y="14306985"/>
                </a:cubicBezTo>
                <a:cubicBezTo>
                  <a:pt x="10153876" y="14306985"/>
                  <a:pt x="10382053" y="14562565"/>
                  <a:pt x="10585787" y="14784072"/>
                </a:cubicBezTo>
                <a:cubicBezTo>
                  <a:pt x="10789512" y="15005580"/>
                  <a:pt x="10960649" y="15201525"/>
                  <a:pt x="11319213" y="15201525"/>
                </a:cubicBezTo>
                <a:cubicBezTo>
                  <a:pt x="11677777" y="15201525"/>
                  <a:pt x="11848905" y="15005580"/>
                  <a:pt x="12052639" y="14784072"/>
                </a:cubicBezTo>
                <a:cubicBezTo>
                  <a:pt x="12256364" y="14562565"/>
                  <a:pt x="12484541" y="14306985"/>
                  <a:pt x="12924597" y="14306985"/>
                </a:cubicBezTo>
                <a:cubicBezTo>
                  <a:pt x="13364652" y="14306985"/>
                  <a:pt x="13592829" y="14562565"/>
                  <a:pt x="13796563" y="14784072"/>
                </a:cubicBezTo>
                <a:cubicBezTo>
                  <a:pt x="13992144" y="14997059"/>
                  <a:pt x="14171425" y="15201525"/>
                  <a:pt x="14529989" y="15201525"/>
                </a:cubicBezTo>
                <a:cubicBezTo>
                  <a:pt x="14888553" y="15201525"/>
                  <a:pt x="15059682" y="15005580"/>
                  <a:pt x="15263415" y="14784072"/>
                </a:cubicBezTo>
                <a:cubicBezTo>
                  <a:pt x="15390744" y="14645630"/>
                  <a:pt x="15527624" y="14493879"/>
                  <a:pt x="15719813" y="14399533"/>
                </a:cubicBezTo>
                <a:lnTo>
                  <a:pt x="15773620" y="14377911"/>
                </a:lnTo>
                <a:lnTo>
                  <a:pt x="15773620" y="14584304"/>
                </a:lnTo>
                <a:lnTo>
                  <a:pt x="15707541" y="14623267"/>
                </a:lnTo>
                <a:cubicBezTo>
                  <a:pt x="15593453" y="14701006"/>
                  <a:pt x="15499737" y="14805369"/>
                  <a:pt x="15401947" y="14911863"/>
                </a:cubicBezTo>
                <a:cubicBezTo>
                  <a:pt x="15198222" y="15133370"/>
                  <a:pt x="14970045" y="15388950"/>
                  <a:pt x="14529989" y="15388950"/>
                </a:cubicBezTo>
                <a:cubicBezTo>
                  <a:pt x="14089934" y="15388950"/>
                  <a:pt x="13861757" y="15133370"/>
                  <a:pt x="13658023" y="14911863"/>
                </a:cubicBezTo>
                <a:cubicBezTo>
                  <a:pt x="13454298" y="14690355"/>
                  <a:pt x="13283161" y="14494410"/>
                  <a:pt x="12924597" y="14494410"/>
                </a:cubicBezTo>
                <a:cubicBezTo>
                  <a:pt x="12566033" y="14494410"/>
                  <a:pt x="12394904" y="14690355"/>
                  <a:pt x="12191171" y="14911863"/>
                </a:cubicBezTo>
                <a:cubicBezTo>
                  <a:pt x="11987446" y="15133370"/>
                  <a:pt x="11759268" y="15388950"/>
                  <a:pt x="11319213" y="15388950"/>
                </a:cubicBezTo>
                <a:cubicBezTo>
                  <a:pt x="10879157" y="15388950"/>
                  <a:pt x="10650980" y="15133370"/>
                  <a:pt x="10447246" y="14911863"/>
                </a:cubicBezTo>
                <a:cubicBezTo>
                  <a:pt x="10243521" y="14690355"/>
                  <a:pt x="10072384" y="14494410"/>
                  <a:pt x="9713820" y="14494410"/>
                </a:cubicBezTo>
                <a:cubicBezTo>
                  <a:pt x="9355256" y="14494410"/>
                  <a:pt x="9184128" y="14690355"/>
                  <a:pt x="8980395" y="14911863"/>
                </a:cubicBezTo>
                <a:cubicBezTo>
                  <a:pt x="8776669" y="15133370"/>
                  <a:pt x="8556638" y="15388950"/>
                  <a:pt x="8108437" y="15388950"/>
                </a:cubicBezTo>
                <a:cubicBezTo>
                  <a:pt x="7668381" y="15388950"/>
                  <a:pt x="7440204" y="15133370"/>
                  <a:pt x="7236470" y="14911863"/>
                </a:cubicBezTo>
                <a:cubicBezTo>
                  <a:pt x="7032745" y="14690355"/>
                  <a:pt x="6861608" y="14494410"/>
                  <a:pt x="6503044" y="14494410"/>
                </a:cubicBezTo>
                <a:cubicBezTo>
                  <a:pt x="6144480" y="14494410"/>
                  <a:pt x="5973352" y="14690355"/>
                  <a:pt x="5769618" y="14911863"/>
                </a:cubicBezTo>
                <a:cubicBezTo>
                  <a:pt x="5565893" y="15133370"/>
                  <a:pt x="5345861" y="15388950"/>
                  <a:pt x="4897660" y="15388950"/>
                </a:cubicBezTo>
                <a:cubicBezTo>
                  <a:pt x="4457604" y="15388950"/>
                  <a:pt x="4229427" y="15133370"/>
                  <a:pt x="4025694" y="14911863"/>
                </a:cubicBezTo>
                <a:cubicBezTo>
                  <a:pt x="3821969" y="14690355"/>
                  <a:pt x="3650832" y="14494410"/>
                  <a:pt x="3292267" y="14494410"/>
                </a:cubicBezTo>
                <a:cubicBezTo>
                  <a:pt x="2933704" y="14494410"/>
                  <a:pt x="2762575" y="14690355"/>
                  <a:pt x="2558842" y="14911863"/>
                </a:cubicBezTo>
                <a:cubicBezTo>
                  <a:pt x="2355116" y="15133370"/>
                  <a:pt x="2135084" y="15388950"/>
                  <a:pt x="1695029" y="15388950"/>
                </a:cubicBezTo>
                <a:cubicBezTo>
                  <a:pt x="1254973" y="15388950"/>
                  <a:pt x="1026797" y="15133370"/>
                  <a:pt x="823063" y="14911863"/>
                </a:cubicBezTo>
                <a:cubicBezTo>
                  <a:pt x="627490" y="14690355"/>
                  <a:pt x="448210" y="14494410"/>
                  <a:pt x="89637" y="14494410"/>
                </a:cubicBezTo>
                <a:cubicBezTo>
                  <a:pt x="40751" y="14494410"/>
                  <a:pt x="0" y="14451816"/>
                  <a:pt x="0" y="14400702"/>
                </a:cubicBezTo>
                <a:cubicBezTo>
                  <a:pt x="0" y="14349579"/>
                  <a:pt x="40751" y="14306985"/>
                  <a:pt x="89637" y="14306985"/>
                </a:cubicBezTo>
                <a:close/>
                <a:moveTo>
                  <a:pt x="89638" y="11445584"/>
                </a:moveTo>
                <a:cubicBezTo>
                  <a:pt x="529702" y="11445584"/>
                  <a:pt x="757877" y="11701165"/>
                  <a:pt x="953458" y="11922672"/>
                </a:cubicBezTo>
                <a:cubicBezTo>
                  <a:pt x="1140886" y="12135658"/>
                  <a:pt x="1328321" y="12340124"/>
                  <a:pt x="1686885" y="12340124"/>
                </a:cubicBezTo>
                <a:cubicBezTo>
                  <a:pt x="2045448" y="12340124"/>
                  <a:pt x="2216576" y="12144179"/>
                  <a:pt x="2420311" y="11922672"/>
                </a:cubicBezTo>
                <a:cubicBezTo>
                  <a:pt x="2624035" y="11701165"/>
                  <a:pt x="2844067" y="11445584"/>
                  <a:pt x="3292268" y="11445584"/>
                </a:cubicBezTo>
                <a:cubicBezTo>
                  <a:pt x="3732324" y="11445584"/>
                  <a:pt x="3960501" y="11701165"/>
                  <a:pt x="4164234" y="11922672"/>
                </a:cubicBezTo>
                <a:cubicBezTo>
                  <a:pt x="4367960" y="12144179"/>
                  <a:pt x="4539097" y="12340124"/>
                  <a:pt x="4897661" y="12340124"/>
                </a:cubicBezTo>
                <a:cubicBezTo>
                  <a:pt x="5256224" y="12340124"/>
                  <a:pt x="5427353" y="12144179"/>
                  <a:pt x="5631086" y="11922672"/>
                </a:cubicBezTo>
                <a:cubicBezTo>
                  <a:pt x="5834812" y="11701165"/>
                  <a:pt x="6054844" y="11445584"/>
                  <a:pt x="6503045" y="11445584"/>
                </a:cubicBezTo>
                <a:cubicBezTo>
                  <a:pt x="6943100" y="11445584"/>
                  <a:pt x="7171277" y="11701165"/>
                  <a:pt x="7375011" y="11922672"/>
                </a:cubicBezTo>
                <a:cubicBezTo>
                  <a:pt x="7578736" y="12144179"/>
                  <a:pt x="7749873" y="12340124"/>
                  <a:pt x="8108437" y="12340124"/>
                </a:cubicBezTo>
                <a:cubicBezTo>
                  <a:pt x="8467000" y="12340124"/>
                  <a:pt x="8638129" y="12144179"/>
                  <a:pt x="8841862" y="11922672"/>
                </a:cubicBezTo>
                <a:cubicBezTo>
                  <a:pt x="9045588" y="11701165"/>
                  <a:pt x="9265620" y="11445584"/>
                  <a:pt x="9713820" y="11445584"/>
                </a:cubicBezTo>
                <a:cubicBezTo>
                  <a:pt x="10153876" y="11445584"/>
                  <a:pt x="10382053" y="11701165"/>
                  <a:pt x="10585787" y="11922672"/>
                </a:cubicBezTo>
                <a:cubicBezTo>
                  <a:pt x="10789512" y="12144179"/>
                  <a:pt x="10960649" y="12340124"/>
                  <a:pt x="11319213" y="12340124"/>
                </a:cubicBezTo>
                <a:cubicBezTo>
                  <a:pt x="11677777" y="12340124"/>
                  <a:pt x="11848905" y="12144179"/>
                  <a:pt x="12052639" y="11922672"/>
                </a:cubicBezTo>
                <a:cubicBezTo>
                  <a:pt x="12256364" y="11701165"/>
                  <a:pt x="12484541" y="11445584"/>
                  <a:pt x="12924597" y="11445584"/>
                </a:cubicBezTo>
                <a:cubicBezTo>
                  <a:pt x="13364652" y="11445584"/>
                  <a:pt x="13592829" y="11701165"/>
                  <a:pt x="13796563" y="11922672"/>
                </a:cubicBezTo>
                <a:cubicBezTo>
                  <a:pt x="13992144" y="12135658"/>
                  <a:pt x="14171425" y="12340124"/>
                  <a:pt x="14529989" y="12340124"/>
                </a:cubicBezTo>
                <a:cubicBezTo>
                  <a:pt x="14888553" y="12340124"/>
                  <a:pt x="15059682" y="12144179"/>
                  <a:pt x="15263415" y="11922672"/>
                </a:cubicBezTo>
                <a:cubicBezTo>
                  <a:pt x="15390744" y="11784230"/>
                  <a:pt x="15527624" y="11632478"/>
                  <a:pt x="15719813" y="11538133"/>
                </a:cubicBezTo>
                <a:lnTo>
                  <a:pt x="15773620" y="11516511"/>
                </a:lnTo>
                <a:lnTo>
                  <a:pt x="15773620" y="11722903"/>
                </a:lnTo>
                <a:lnTo>
                  <a:pt x="15707541" y="11761866"/>
                </a:lnTo>
                <a:cubicBezTo>
                  <a:pt x="15593453" y="11839605"/>
                  <a:pt x="15499737" y="11943969"/>
                  <a:pt x="15401947" y="12050462"/>
                </a:cubicBezTo>
                <a:cubicBezTo>
                  <a:pt x="15198222" y="12271969"/>
                  <a:pt x="14970045" y="12527549"/>
                  <a:pt x="14529989" y="12527549"/>
                </a:cubicBezTo>
                <a:cubicBezTo>
                  <a:pt x="14089934" y="12527549"/>
                  <a:pt x="13861757" y="12271969"/>
                  <a:pt x="13658023" y="12050462"/>
                </a:cubicBezTo>
                <a:cubicBezTo>
                  <a:pt x="13454298" y="11828955"/>
                  <a:pt x="13283161" y="11633009"/>
                  <a:pt x="12924597" y="11633009"/>
                </a:cubicBezTo>
                <a:cubicBezTo>
                  <a:pt x="12566033" y="11633009"/>
                  <a:pt x="12394904" y="11828955"/>
                  <a:pt x="12191171" y="12050462"/>
                </a:cubicBezTo>
                <a:cubicBezTo>
                  <a:pt x="11987446" y="12271969"/>
                  <a:pt x="11759268" y="12527549"/>
                  <a:pt x="11319213" y="12527549"/>
                </a:cubicBezTo>
                <a:cubicBezTo>
                  <a:pt x="10879157" y="12527549"/>
                  <a:pt x="10650980" y="12271969"/>
                  <a:pt x="10447246" y="12050462"/>
                </a:cubicBezTo>
                <a:cubicBezTo>
                  <a:pt x="10243521" y="11828955"/>
                  <a:pt x="10072384" y="11633009"/>
                  <a:pt x="9713820" y="11633009"/>
                </a:cubicBezTo>
                <a:cubicBezTo>
                  <a:pt x="9355256" y="11633009"/>
                  <a:pt x="9184128" y="11828955"/>
                  <a:pt x="8980395" y="12050462"/>
                </a:cubicBezTo>
                <a:cubicBezTo>
                  <a:pt x="8776669" y="12271969"/>
                  <a:pt x="8556638" y="12527549"/>
                  <a:pt x="8108437" y="12527549"/>
                </a:cubicBezTo>
                <a:cubicBezTo>
                  <a:pt x="7668381" y="12527549"/>
                  <a:pt x="7440204" y="12271969"/>
                  <a:pt x="7236471" y="12050462"/>
                </a:cubicBezTo>
                <a:cubicBezTo>
                  <a:pt x="7032745" y="11828955"/>
                  <a:pt x="6861608" y="11633009"/>
                  <a:pt x="6503045" y="11633009"/>
                </a:cubicBezTo>
                <a:cubicBezTo>
                  <a:pt x="6144481" y="11633009"/>
                  <a:pt x="5973352" y="11828955"/>
                  <a:pt x="5769618" y="12050462"/>
                </a:cubicBezTo>
                <a:cubicBezTo>
                  <a:pt x="5565893" y="12271969"/>
                  <a:pt x="5345861" y="12527549"/>
                  <a:pt x="4897661" y="12527549"/>
                </a:cubicBezTo>
                <a:cubicBezTo>
                  <a:pt x="4457605" y="12527549"/>
                  <a:pt x="4229428" y="12271969"/>
                  <a:pt x="4025694" y="12050462"/>
                </a:cubicBezTo>
                <a:cubicBezTo>
                  <a:pt x="3821969" y="11828955"/>
                  <a:pt x="3650832" y="11633009"/>
                  <a:pt x="3292268" y="11633009"/>
                </a:cubicBezTo>
                <a:cubicBezTo>
                  <a:pt x="2933704" y="11633009"/>
                  <a:pt x="2762576" y="11828955"/>
                  <a:pt x="2558842" y="12050462"/>
                </a:cubicBezTo>
                <a:cubicBezTo>
                  <a:pt x="2355117" y="12271969"/>
                  <a:pt x="2135085" y="12527549"/>
                  <a:pt x="1695029" y="12527549"/>
                </a:cubicBezTo>
                <a:cubicBezTo>
                  <a:pt x="1254973" y="12527549"/>
                  <a:pt x="1026797" y="12271969"/>
                  <a:pt x="823063" y="12050462"/>
                </a:cubicBezTo>
                <a:cubicBezTo>
                  <a:pt x="627490" y="11828955"/>
                  <a:pt x="448210" y="11633009"/>
                  <a:pt x="89638" y="11633009"/>
                </a:cubicBezTo>
                <a:cubicBezTo>
                  <a:pt x="40751" y="11633009"/>
                  <a:pt x="0" y="11590415"/>
                  <a:pt x="0" y="11539301"/>
                </a:cubicBezTo>
                <a:cubicBezTo>
                  <a:pt x="0" y="11488178"/>
                  <a:pt x="40751" y="11445584"/>
                  <a:pt x="89638" y="11445584"/>
                </a:cubicBezTo>
                <a:close/>
                <a:moveTo>
                  <a:pt x="89638" y="8584192"/>
                </a:moveTo>
                <a:cubicBezTo>
                  <a:pt x="529702" y="8584192"/>
                  <a:pt x="757877" y="8839772"/>
                  <a:pt x="953458" y="9061280"/>
                </a:cubicBezTo>
                <a:cubicBezTo>
                  <a:pt x="1140886" y="9274266"/>
                  <a:pt x="1328321" y="9478732"/>
                  <a:pt x="1686885" y="9478732"/>
                </a:cubicBezTo>
                <a:cubicBezTo>
                  <a:pt x="2045448" y="9478732"/>
                  <a:pt x="2216577" y="9282787"/>
                  <a:pt x="2420311" y="9061280"/>
                </a:cubicBezTo>
                <a:cubicBezTo>
                  <a:pt x="2624035" y="8839772"/>
                  <a:pt x="2844068" y="8584192"/>
                  <a:pt x="3292268" y="8584192"/>
                </a:cubicBezTo>
                <a:cubicBezTo>
                  <a:pt x="3732324" y="8584192"/>
                  <a:pt x="3960501" y="8839772"/>
                  <a:pt x="4164235" y="9061280"/>
                </a:cubicBezTo>
                <a:cubicBezTo>
                  <a:pt x="4367960" y="9282787"/>
                  <a:pt x="4539097" y="9478732"/>
                  <a:pt x="4897661" y="9478732"/>
                </a:cubicBezTo>
                <a:cubicBezTo>
                  <a:pt x="5256224" y="9478732"/>
                  <a:pt x="5427353" y="9282787"/>
                  <a:pt x="5631087" y="9061280"/>
                </a:cubicBezTo>
                <a:cubicBezTo>
                  <a:pt x="5834812" y="8839772"/>
                  <a:pt x="6054844" y="8584192"/>
                  <a:pt x="6503045" y="8584192"/>
                </a:cubicBezTo>
                <a:cubicBezTo>
                  <a:pt x="6943100" y="8584192"/>
                  <a:pt x="7171277" y="8839772"/>
                  <a:pt x="7375011" y="9061280"/>
                </a:cubicBezTo>
                <a:cubicBezTo>
                  <a:pt x="7578736" y="9282787"/>
                  <a:pt x="7749873" y="9478732"/>
                  <a:pt x="8108437" y="9478732"/>
                </a:cubicBezTo>
                <a:cubicBezTo>
                  <a:pt x="8467000" y="9478732"/>
                  <a:pt x="8638129" y="9282787"/>
                  <a:pt x="8841862" y="9061280"/>
                </a:cubicBezTo>
                <a:cubicBezTo>
                  <a:pt x="9045588" y="8839772"/>
                  <a:pt x="9265620" y="8584192"/>
                  <a:pt x="9713820" y="8584192"/>
                </a:cubicBezTo>
                <a:cubicBezTo>
                  <a:pt x="10153876" y="8584192"/>
                  <a:pt x="10382053" y="8839772"/>
                  <a:pt x="10585787" y="9061280"/>
                </a:cubicBezTo>
                <a:cubicBezTo>
                  <a:pt x="10789512" y="9282787"/>
                  <a:pt x="10960649" y="9478732"/>
                  <a:pt x="11319213" y="9478732"/>
                </a:cubicBezTo>
                <a:cubicBezTo>
                  <a:pt x="11677777" y="9478732"/>
                  <a:pt x="11848905" y="9282787"/>
                  <a:pt x="12052639" y="9061280"/>
                </a:cubicBezTo>
                <a:cubicBezTo>
                  <a:pt x="12256364" y="8839772"/>
                  <a:pt x="12484541" y="8584192"/>
                  <a:pt x="12924597" y="8584192"/>
                </a:cubicBezTo>
                <a:cubicBezTo>
                  <a:pt x="13364652" y="8584192"/>
                  <a:pt x="13592829" y="8839772"/>
                  <a:pt x="13796563" y="9061280"/>
                </a:cubicBezTo>
                <a:cubicBezTo>
                  <a:pt x="13992144" y="9274266"/>
                  <a:pt x="14171425" y="9478732"/>
                  <a:pt x="14529989" y="9478732"/>
                </a:cubicBezTo>
                <a:cubicBezTo>
                  <a:pt x="14888553" y="9478732"/>
                  <a:pt x="15059682" y="9282787"/>
                  <a:pt x="15263415" y="9061280"/>
                </a:cubicBezTo>
                <a:cubicBezTo>
                  <a:pt x="15390744" y="8922838"/>
                  <a:pt x="15527624" y="8771086"/>
                  <a:pt x="15719813" y="8676741"/>
                </a:cubicBezTo>
                <a:lnTo>
                  <a:pt x="15773620" y="8655118"/>
                </a:lnTo>
                <a:lnTo>
                  <a:pt x="15773620" y="8861511"/>
                </a:lnTo>
                <a:lnTo>
                  <a:pt x="15707541" y="8900473"/>
                </a:lnTo>
                <a:cubicBezTo>
                  <a:pt x="15593453" y="8978213"/>
                  <a:pt x="15499737" y="9082577"/>
                  <a:pt x="15401947" y="9189070"/>
                </a:cubicBezTo>
                <a:cubicBezTo>
                  <a:pt x="15198222" y="9410577"/>
                  <a:pt x="14970045" y="9666157"/>
                  <a:pt x="14529989" y="9666157"/>
                </a:cubicBezTo>
                <a:cubicBezTo>
                  <a:pt x="14089934" y="9666157"/>
                  <a:pt x="13861757" y="9410577"/>
                  <a:pt x="13658023" y="9189070"/>
                </a:cubicBezTo>
                <a:cubicBezTo>
                  <a:pt x="13454298" y="8967563"/>
                  <a:pt x="13283161" y="8771617"/>
                  <a:pt x="12924597" y="8771617"/>
                </a:cubicBezTo>
                <a:cubicBezTo>
                  <a:pt x="12566033" y="8771617"/>
                  <a:pt x="12394904" y="8967563"/>
                  <a:pt x="12191171" y="9189070"/>
                </a:cubicBezTo>
                <a:cubicBezTo>
                  <a:pt x="11987446" y="9410577"/>
                  <a:pt x="11759268" y="9666157"/>
                  <a:pt x="11319213" y="9666157"/>
                </a:cubicBezTo>
                <a:cubicBezTo>
                  <a:pt x="10879157" y="9666157"/>
                  <a:pt x="10650980" y="9410577"/>
                  <a:pt x="10447246" y="9189070"/>
                </a:cubicBezTo>
                <a:cubicBezTo>
                  <a:pt x="10243521" y="8967563"/>
                  <a:pt x="10072384" y="8771617"/>
                  <a:pt x="9713820" y="8771617"/>
                </a:cubicBezTo>
                <a:cubicBezTo>
                  <a:pt x="9355256" y="8771617"/>
                  <a:pt x="9184128" y="8967563"/>
                  <a:pt x="8980395" y="9189070"/>
                </a:cubicBezTo>
                <a:cubicBezTo>
                  <a:pt x="8776669" y="9410577"/>
                  <a:pt x="8556638" y="9666157"/>
                  <a:pt x="8108437" y="9666157"/>
                </a:cubicBezTo>
                <a:cubicBezTo>
                  <a:pt x="7668381" y="9666157"/>
                  <a:pt x="7440204" y="9410577"/>
                  <a:pt x="7236471" y="9189070"/>
                </a:cubicBezTo>
                <a:cubicBezTo>
                  <a:pt x="7032745" y="8967563"/>
                  <a:pt x="6861608" y="8771617"/>
                  <a:pt x="6503045" y="8771617"/>
                </a:cubicBezTo>
                <a:cubicBezTo>
                  <a:pt x="6144481" y="8771617"/>
                  <a:pt x="5973352" y="8967563"/>
                  <a:pt x="5769618" y="9189070"/>
                </a:cubicBezTo>
                <a:cubicBezTo>
                  <a:pt x="5565893" y="9410577"/>
                  <a:pt x="5345861" y="9666157"/>
                  <a:pt x="4897661" y="9666157"/>
                </a:cubicBezTo>
                <a:cubicBezTo>
                  <a:pt x="4457605" y="9666157"/>
                  <a:pt x="4229428" y="9410577"/>
                  <a:pt x="4025694" y="9189070"/>
                </a:cubicBezTo>
                <a:cubicBezTo>
                  <a:pt x="3821969" y="8967563"/>
                  <a:pt x="3650832" y="8771617"/>
                  <a:pt x="3292268" y="8771617"/>
                </a:cubicBezTo>
                <a:cubicBezTo>
                  <a:pt x="2933704" y="8771617"/>
                  <a:pt x="2762576" y="8967563"/>
                  <a:pt x="2558842" y="9189070"/>
                </a:cubicBezTo>
                <a:cubicBezTo>
                  <a:pt x="2355117" y="9410577"/>
                  <a:pt x="2135085" y="9666157"/>
                  <a:pt x="1695029" y="9666157"/>
                </a:cubicBezTo>
                <a:cubicBezTo>
                  <a:pt x="1254973" y="9666157"/>
                  <a:pt x="1026797" y="9410577"/>
                  <a:pt x="823063" y="9189070"/>
                </a:cubicBezTo>
                <a:cubicBezTo>
                  <a:pt x="627490" y="8967563"/>
                  <a:pt x="448210" y="8771617"/>
                  <a:pt x="89638" y="8771617"/>
                </a:cubicBezTo>
                <a:cubicBezTo>
                  <a:pt x="40751" y="8771617"/>
                  <a:pt x="0" y="8729023"/>
                  <a:pt x="0" y="8677909"/>
                </a:cubicBezTo>
                <a:cubicBezTo>
                  <a:pt x="0" y="8626786"/>
                  <a:pt x="40751" y="8584192"/>
                  <a:pt x="89638" y="8584192"/>
                </a:cubicBezTo>
                <a:close/>
                <a:moveTo>
                  <a:pt x="89638" y="5722791"/>
                </a:moveTo>
                <a:cubicBezTo>
                  <a:pt x="529702" y="5722791"/>
                  <a:pt x="757877" y="5978372"/>
                  <a:pt x="953458" y="6199879"/>
                </a:cubicBezTo>
                <a:cubicBezTo>
                  <a:pt x="1140886" y="6412865"/>
                  <a:pt x="1328321" y="6617331"/>
                  <a:pt x="1686885" y="6617331"/>
                </a:cubicBezTo>
                <a:cubicBezTo>
                  <a:pt x="2045448" y="6617331"/>
                  <a:pt x="2216577" y="6421386"/>
                  <a:pt x="2420311" y="6199879"/>
                </a:cubicBezTo>
                <a:cubicBezTo>
                  <a:pt x="2624036" y="5978372"/>
                  <a:pt x="2844068" y="5722791"/>
                  <a:pt x="3292268" y="5722791"/>
                </a:cubicBezTo>
                <a:cubicBezTo>
                  <a:pt x="3732324" y="5722791"/>
                  <a:pt x="3960501" y="5978372"/>
                  <a:pt x="4164235" y="6199879"/>
                </a:cubicBezTo>
                <a:cubicBezTo>
                  <a:pt x="4367960" y="6421386"/>
                  <a:pt x="4539097" y="6617331"/>
                  <a:pt x="4897661" y="6617331"/>
                </a:cubicBezTo>
                <a:cubicBezTo>
                  <a:pt x="5256224" y="6617331"/>
                  <a:pt x="5427353" y="6421386"/>
                  <a:pt x="5631087" y="6199879"/>
                </a:cubicBezTo>
                <a:cubicBezTo>
                  <a:pt x="5834812" y="5978372"/>
                  <a:pt x="6054844" y="5722791"/>
                  <a:pt x="6503045" y="5722791"/>
                </a:cubicBezTo>
                <a:cubicBezTo>
                  <a:pt x="6943100" y="5722791"/>
                  <a:pt x="7171278" y="5978372"/>
                  <a:pt x="7375011" y="6199879"/>
                </a:cubicBezTo>
                <a:cubicBezTo>
                  <a:pt x="7578737" y="6421386"/>
                  <a:pt x="7749874" y="6617331"/>
                  <a:pt x="8108438" y="6617331"/>
                </a:cubicBezTo>
                <a:cubicBezTo>
                  <a:pt x="8467000" y="6617331"/>
                  <a:pt x="8638129" y="6421386"/>
                  <a:pt x="8841862" y="6199879"/>
                </a:cubicBezTo>
                <a:cubicBezTo>
                  <a:pt x="9045588" y="5978372"/>
                  <a:pt x="9265620" y="5722791"/>
                  <a:pt x="9713820" y="5722791"/>
                </a:cubicBezTo>
                <a:cubicBezTo>
                  <a:pt x="10153876" y="5722791"/>
                  <a:pt x="10382053" y="5978372"/>
                  <a:pt x="10585787" y="6199879"/>
                </a:cubicBezTo>
                <a:cubicBezTo>
                  <a:pt x="10789512" y="6421386"/>
                  <a:pt x="10960649" y="6617331"/>
                  <a:pt x="11319213" y="6617331"/>
                </a:cubicBezTo>
                <a:cubicBezTo>
                  <a:pt x="11677777" y="6617331"/>
                  <a:pt x="11848905" y="6421386"/>
                  <a:pt x="12052639" y="6199879"/>
                </a:cubicBezTo>
                <a:cubicBezTo>
                  <a:pt x="12256364" y="5978372"/>
                  <a:pt x="12484541" y="5722791"/>
                  <a:pt x="12924597" y="5722791"/>
                </a:cubicBezTo>
                <a:cubicBezTo>
                  <a:pt x="13364652" y="5722791"/>
                  <a:pt x="13592829" y="5978372"/>
                  <a:pt x="13796563" y="6199879"/>
                </a:cubicBezTo>
                <a:cubicBezTo>
                  <a:pt x="13992144" y="6412865"/>
                  <a:pt x="14171425" y="6617331"/>
                  <a:pt x="14529989" y="6617331"/>
                </a:cubicBezTo>
                <a:cubicBezTo>
                  <a:pt x="14888553" y="6617331"/>
                  <a:pt x="15059682" y="6421386"/>
                  <a:pt x="15263415" y="6199879"/>
                </a:cubicBezTo>
                <a:cubicBezTo>
                  <a:pt x="15390744" y="6061437"/>
                  <a:pt x="15527624" y="5909685"/>
                  <a:pt x="15719813" y="5815340"/>
                </a:cubicBezTo>
                <a:lnTo>
                  <a:pt x="15773620" y="5793718"/>
                </a:lnTo>
                <a:lnTo>
                  <a:pt x="15773620" y="6000111"/>
                </a:lnTo>
                <a:lnTo>
                  <a:pt x="15707541" y="6039073"/>
                </a:lnTo>
                <a:cubicBezTo>
                  <a:pt x="15593453" y="6116813"/>
                  <a:pt x="15499737" y="6221176"/>
                  <a:pt x="15401947" y="6327669"/>
                </a:cubicBezTo>
                <a:cubicBezTo>
                  <a:pt x="15198222" y="6549176"/>
                  <a:pt x="14970045" y="6804756"/>
                  <a:pt x="14529989" y="6804756"/>
                </a:cubicBezTo>
                <a:cubicBezTo>
                  <a:pt x="14089934" y="6804756"/>
                  <a:pt x="13861757" y="6549176"/>
                  <a:pt x="13658023" y="6327669"/>
                </a:cubicBezTo>
                <a:cubicBezTo>
                  <a:pt x="13454298" y="6106162"/>
                  <a:pt x="13283161" y="5910216"/>
                  <a:pt x="12924597" y="5910216"/>
                </a:cubicBezTo>
                <a:cubicBezTo>
                  <a:pt x="12566033" y="5910216"/>
                  <a:pt x="12394904" y="6106162"/>
                  <a:pt x="12191171" y="6327669"/>
                </a:cubicBezTo>
                <a:cubicBezTo>
                  <a:pt x="11987446" y="6549176"/>
                  <a:pt x="11759268" y="6804756"/>
                  <a:pt x="11319213" y="6804756"/>
                </a:cubicBezTo>
                <a:cubicBezTo>
                  <a:pt x="10879157" y="6804756"/>
                  <a:pt x="10650980" y="6549176"/>
                  <a:pt x="10447246" y="6327669"/>
                </a:cubicBezTo>
                <a:cubicBezTo>
                  <a:pt x="10243521" y="6106162"/>
                  <a:pt x="10072384" y="5910216"/>
                  <a:pt x="9713820" y="5910216"/>
                </a:cubicBezTo>
                <a:cubicBezTo>
                  <a:pt x="9355256" y="5910216"/>
                  <a:pt x="9184128" y="6106162"/>
                  <a:pt x="8980395" y="6327669"/>
                </a:cubicBezTo>
                <a:cubicBezTo>
                  <a:pt x="8776669" y="6549176"/>
                  <a:pt x="8556638" y="6804756"/>
                  <a:pt x="8108438" y="6804756"/>
                </a:cubicBezTo>
                <a:cubicBezTo>
                  <a:pt x="7668382" y="6804756"/>
                  <a:pt x="7440205" y="6549176"/>
                  <a:pt x="7236471" y="6327669"/>
                </a:cubicBezTo>
                <a:cubicBezTo>
                  <a:pt x="7032746" y="6106162"/>
                  <a:pt x="6861608" y="5910216"/>
                  <a:pt x="6503045" y="5910216"/>
                </a:cubicBezTo>
                <a:cubicBezTo>
                  <a:pt x="6144481" y="5910216"/>
                  <a:pt x="5973352" y="6106162"/>
                  <a:pt x="5769619" y="6327669"/>
                </a:cubicBezTo>
                <a:cubicBezTo>
                  <a:pt x="5565893" y="6549176"/>
                  <a:pt x="5345861" y="6804756"/>
                  <a:pt x="4897661" y="6804756"/>
                </a:cubicBezTo>
                <a:cubicBezTo>
                  <a:pt x="4457605" y="6804756"/>
                  <a:pt x="4229428" y="6549176"/>
                  <a:pt x="4025695" y="6327669"/>
                </a:cubicBezTo>
                <a:cubicBezTo>
                  <a:pt x="3821969" y="6106162"/>
                  <a:pt x="3650832" y="5910216"/>
                  <a:pt x="3292268" y="5910216"/>
                </a:cubicBezTo>
                <a:cubicBezTo>
                  <a:pt x="2933705" y="5910216"/>
                  <a:pt x="2762576" y="6106162"/>
                  <a:pt x="2558842" y="6327669"/>
                </a:cubicBezTo>
                <a:cubicBezTo>
                  <a:pt x="2355117" y="6549176"/>
                  <a:pt x="2135085" y="6804756"/>
                  <a:pt x="1695029" y="6804756"/>
                </a:cubicBezTo>
                <a:cubicBezTo>
                  <a:pt x="1254974" y="6804756"/>
                  <a:pt x="1026797" y="6549176"/>
                  <a:pt x="823063" y="6327669"/>
                </a:cubicBezTo>
                <a:cubicBezTo>
                  <a:pt x="627490" y="6106162"/>
                  <a:pt x="448210" y="5910216"/>
                  <a:pt x="89638" y="5910216"/>
                </a:cubicBezTo>
                <a:cubicBezTo>
                  <a:pt x="40751" y="5910216"/>
                  <a:pt x="0" y="5867623"/>
                  <a:pt x="0" y="5816508"/>
                </a:cubicBezTo>
                <a:cubicBezTo>
                  <a:pt x="0" y="5765385"/>
                  <a:pt x="40751" y="5722791"/>
                  <a:pt x="89638" y="5722791"/>
                </a:cubicBezTo>
                <a:close/>
                <a:moveTo>
                  <a:pt x="89638" y="2861401"/>
                </a:moveTo>
                <a:cubicBezTo>
                  <a:pt x="529702" y="2861401"/>
                  <a:pt x="757877" y="3116981"/>
                  <a:pt x="953459" y="3338489"/>
                </a:cubicBezTo>
                <a:cubicBezTo>
                  <a:pt x="1140886" y="3551475"/>
                  <a:pt x="1328321" y="3755941"/>
                  <a:pt x="1686885" y="3755941"/>
                </a:cubicBezTo>
                <a:cubicBezTo>
                  <a:pt x="2045449" y="3755941"/>
                  <a:pt x="2216577" y="3559995"/>
                  <a:pt x="2420311" y="3338489"/>
                </a:cubicBezTo>
                <a:cubicBezTo>
                  <a:pt x="2624036" y="3116981"/>
                  <a:pt x="2844068" y="2861401"/>
                  <a:pt x="3292268" y="2861401"/>
                </a:cubicBezTo>
                <a:cubicBezTo>
                  <a:pt x="3732324" y="2861401"/>
                  <a:pt x="3960501" y="3116981"/>
                  <a:pt x="4164235" y="3338489"/>
                </a:cubicBezTo>
                <a:cubicBezTo>
                  <a:pt x="4367960" y="3559995"/>
                  <a:pt x="4539097" y="3755941"/>
                  <a:pt x="4897661" y="3755941"/>
                </a:cubicBezTo>
                <a:cubicBezTo>
                  <a:pt x="5256225" y="3755941"/>
                  <a:pt x="5427353" y="3559995"/>
                  <a:pt x="5631087" y="3338489"/>
                </a:cubicBezTo>
                <a:cubicBezTo>
                  <a:pt x="5834812" y="3116981"/>
                  <a:pt x="6054844" y="2861401"/>
                  <a:pt x="6503045" y="2861401"/>
                </a:cubicBezTo>
                <a:cubicBezTo>
                  <a:pt x="6943101" y="2861401"/>
                  <a:pt x="7171278" y="3116981"/>
                  <a:pt x="7375011" y="3338489"/>
                </a:cubicBezTo>
                <a:cubicBezTo>
                  <a:pt x="7578737" y="3559995"/>
                  <a:pt x="7749874" y="3755941"/>
                  <a:pt x="8108438" y="3755941"/>
                </a:cubicBezTo>
                <a:cubicBezTo>
                  <a:pt x="8467000" y="3755941"/>
                  <a:pt x="8638129" y="3559995"/>
                  <a:pt x="8841862" y="3338489"/>
                </a:cubicBezTo>
                <a:cubicBezTo>
                  <a:pt x="9045588" y="3116981"/>
                  <a:pt x="9265620" y="2861401"/>
                  <a:pt x="9713820" y="2861401"/>
                </a:cubicBezTo>
                <a:cubicBezTo>
                  <a:pt x="10153876" y="2861401"/>
                  <a:pt x="10382053" y="3116981"/>
                  <a:pt x="10585787" y="3338489"/>
                </a:cubicBezTo>
                <a:cubicBezTo>
                  <a:pt x="10789512" y="3559995"/>
                  <a:pt x="10960649" y="3755941"/>
                  <a:pt x="11319213" y="3755941"/>
                </a:cubicBezTo>
                <a:cubicBezTo>
                  <a:pt x="11677777" y="3755941"/>
                  <a:pt x="11848905" y="3559995"/>
                  <a:pt x="12052639" y="3338489"/>
                </a:cubicBezTo>
                <a:cubicBezTo>
                  <a:pt x="12256364" y="3116981"/>
                  <a:pt x="12484541" y="2861401"/>
                  <a:pt x="12924597" y="2861401"/>
                </a:cubicBezTo>
                <a:cubicBezTo>
                  <a:pt x="13364652" y="2861401"/>
                  <a:pt x="13592829" y="3116981"/>
                  <a:pt x="13796563" y="3338489"/>
                </a:cubicBezTo>
                <a:cubicBezTo>
                  <a:pt x="13992144" y="3551475"/>
                  <a:pt x="14171425" y="3755941"/>
                  <a:pt x="14529989" y="3755941"/>
                </a:cubicBezTo>
                <a:cubicBezTo>
                  <a:pt x="14888553" y="3755941"/>
                  <a:pt x="15059682" y="3559995"/>
                  <a:pt x="15263415" y="3338489"/>
                </a:cubicBezTo>
                <a:cubicBezTo>
                  <a:pt x="15390744" y="3200047"/>
                  <a:pt x="15527624" y="3048295"/>
                  <a:pt x="15719813" y="2953949"/>
                </a:cubicBezTo>
                <a:lnTo>
                  <a:pt x="15773620" y="2932327"/>
                </a:lnTo>
                <a:lnTo>
                  <a:pt x="15773620" y="3138720"/>
                </a:lnTo>
                <a:lnTo>
                  <a:pt x="15707541" y="3177683"/>
                </a:lnTo>
                <a:cubicBezTo>
                  <a:pt x="15593453" y="3255422"/>
                  <a:pt x="15499737" y="3359785"/>
                  <a:pt x="15401947" y="3466278"/>
                </a:cubicBezTo>
                <a:cubicBezTo>
                  <a:pt x="15198222" y="3687785"/>
                  <a:pt x="14970045" y="3943366"/>
                  <a:pt x="14529989" y="3943366"/>
                </a:cubicBezTo>
                <a:cubicBezTo>
                  <a:pt x="14089934" y="3943366"/>
                  <a:pt x="13861757" y="3687785"/>
                  <a:pt x="13658023" y="3466278"/>
                </a:cubicBezTo>
                <a:cubicBezTo>
                  <a:pt x="13454298" y="3244772"/>
                  <a:pt x="13283161" y="3048827"/>
                  <a:pt x="12924597" y="3048827"/>
                </a:cubicBezTo>
                <a:cubicBezTo>
                  <a:pt x="12566033" y="3048827"/>
                  <a:pt x="12394904" y="3244772"/>
                  <a:pt x="12191171" y="3466278"/>
                </a:cubicBezTo>
                <a:cubicBezTo>
                  <a:pt x="11987446" y="3687785"/>
                  <a:pt x="11759268" y="3943366"/>
                  <a:pt x="11319213" y="3943366"/>
                </a:cubicBezTo>
                <a:cubicBezTo>
                  <a:pt x="10879157" y="3943366"/>
                  <a:pt x="10650980" y="3687785"/>
                  <a:pt x="10447246" y="3466278"/>
                </a:cubicBezTo>
                <a:cubicBezTo>
                  <a:pt x="10243521" y="3244772"/>
                  <a:pt x="10072384" y="3048827"/>
                  <a:pt x="9713820" y="3048827"/>
                </a:cubicBezTo>
                <a:cubicBezTo>
                  <a:pt x="9355256" y="3048827"/>
                  <a:pt x="9184128" y="3244772"/>
                  <a:pt x="8980395" y="3466278"/>
                </a:cubicBezTo>
                <a:cubicBezTo>
                  <a:pt x="8776669" y="3687785"/>
                  <a:pt x="8556638" y="3943366"/>
                  <a:pt x="8108438" y="3943366"/>
                </a:cubicBezTo>
                <a:cubicBezTo>
                  <a:pt x="7668382" y="3943366"/>
                  <a:pt x="7440205" y="3687785"/>
                  <a:pt x="7236471" y="3466278"/>
                </a:cubicBezTo>
                <a:cubicBezTo>
                  <a:pt x="7032746" y="3244772"/>
                  <a:pt x="6861609" y="3048827"/>
                  <a:pt x="6503045" y="3048827"/>
                </a:cubicBezTo>
                <a:cubicBezTo>
                  <a:pt x="6144481" y="3048827"/>
                  <a:pt x="5973353" y="3244772"/>
                  <a:pt x="5769619" y="3466278"/>
                </a:cubicBezTo>
                <a:cubicBezTo>
                  <a:pt x="5565894" y="3687785"/>
                  <a:pt x="5345862" y="3943366"/>
                  <a:pt x="4897661" y="3943366"/>
                </a:cubicBezTo>
                <a:cubicBezTo>
                  <a:pt x="4457605" y="3943366"/>
                  <a:pt x="4229428" y="3687785"/>
                  <a:pt x="4025695" y="3466278"/>
                </a:cubicBezTo>
                <a:cubicBezTo>
                  <a:pt x="3821970" y="3244772"/>
                  <a:pt x="3650832" y="3048827"/>
                  <a:pt x="3292268" y="3048827"/>
                </a:cubicBezTo>
                <a:cubicBezTo>
                  <a:pt x="2933705" y="3048827"/>
                  <a:pt x="2762576" y="3244772"/>
                  <a:pt x="2558843" y="3466278"/>
                </a:cubicBezTo>
                <a:cubicBezTo>
                  <a:pt x="2355117" y="3687785"/>
                  <a:pt x="2135085" y="3943366"/>
                  <a:pt x="1695030" y="3943366"/>
                </a:cubicBezTo>
                <a:cubicBezTo>
                  <a:pt x="1254974" y="3943366"/>
                  <a:pt x="1026797" y="3687785"/>
                  <a:pt x="823063" y="3466278"/>
                </a:cubicBezTo>
                <a:cubicBezTo>
                  <a:pt x="627490" y="3244772"/>
                  <a:pt x="448210" y="3048827"/>
                  <a:pt x="89638" y="3048827"/>
                </a:cubicBezTo>
                <a:cubicBezTo>
                  <a:pt x="40753" y="3048827"/>
                  <a:pt x="0" y="3006233"/>
                  <a:pt x="0" y="2955118"/>
                </a:cubicBezTo>
                <a:cubicBezTo>
                  <a:pt x="0" y="2903995"/>
                  <a:pt x="40753" y="2861401"/>
                  <a:pt x="89638" y="2861401"/>
                </a:cubicBezTo>
                <a:close/>
                <a:moveTo>
                  <a:pt x="89638" y="0"/>
                </a:moveTo>
                <a:cubicBezTo>
                  <a:pt x="529702" y="0"/>
                  <a:pt x="757877" y="255580"/>
                  <a:pt x="953459" y="477088"/>
                </a:cubicBezTo>
                <a:cubicBezTo>
                  <a:pt x="1140886" y="690074"/>
                  <a:pt x="1328321" y="894541"/>
                  <a:pt x="1686885" y="894541"/>
                </a:cubicBezTo>
                <a:cubicBezTo>
                  <a:pt x="2045449" y="894541"/>
                  <a:pt x="2216577" y="698595"/>
                  <a:pt x="2420311" y="477088"/>
                </a:cubicBezTo>
                <a:cubicBezTo>
                  <a:pt x="2624036" y="255580"/>
                  <a:pt x="2844068" y="0"/>
                  <a:pt x="3292268" y="0"/>
                </a:cubicBezTo>
                <a:cubicBezTo>
                  <a:pt x="3732324" y="0"/>
                  <a:pt x="3960501" y="255580"/>
                  <a:pt x="4164235" y="477088"/>
                </a:cubicBezTo>
                <a:cubicBezTo>
                  <a:pt x="4367960" y="698595"/>
                  <a:pt x="4539097" y="894541"/>
                  <a:pt x="4897661" y="894541"/>
                </a:cubicBezTo>
                <a:cubicBezTo>
                  <a:pt x="5256225" y="894541"/>
                  <a:pt x="5427353" y="698595"/>
                  <a:pt x="5631087" y="477088"/>
                </a:cubicBezTo>
                <a:cubicBezTo>
                  <a:pt x="5834812" y="255580"/>
                  <a:pt x="6054844" y="0"/>
                  <a:pt x="6503045" y="0"/>
                </a:cubicBezTo>
                <a:cubicBezTo>
                  <a:pt x="6943101" y="0"/>
                  <a:pt x="7171278" y="255580"/>
                  <a:pt x="7375011" y="477088"/>
                </a:cubicBezTo>
                <a:cubicBezTo>
                  <a:pt x="7578737" y="698595"/>
                  <a:pt x="7749874" y="894541"/>
                  <a:pt x="8108438" y="894541"/>
                </a:cubicBezTo>
                <a:cubicBezTo>
                  <a:pt x="8467000" y="894541"/>
                  <a:pt x="8638129" y="698595"/>
                  <a:pt x="8841862" y="477088"/>
                </a:cubicBezTo>
                <a:cubicBezTo>
                  <a:pt x="9045588" y="255580"/>
                  <a:pt x="9265620" y="0"/>
                  <a:pt x="9713820" y="0"/>
                </a:cubicBezTo>
                <a:cubicBezTo>
                  <a:pt x="10153876" y="0"/>
                  <a:pt x="10382053" y="255580"/>
                  <a:pt x="10585787" y="477088"/>
                </a:cubicBezTo>
                <a:cubicBezTo>
                  <a:pt x="10789512" y="698595"/>
                  <a:pt x="10960649" y="894541"/>
                  <a:pt x="11319213" y="894541"/>
                </a:cubicBezTo>
                <a:cubicBezTo>
                  <a:pt x="11677777" y="894541"/>
                  <a:pt x="11848905" y="698595"/>
                  <a:pt x="12052639" y="477088"/>
                </a:cubicBezTo>
                <a:cubicBezTo>
                  <a:pt x="12256364" y="255580"/>
                  <a:pt x="12484541" y="0"/>
                  <a:pt x="12924597" y="0"/>
                </a:cubicBezTo>
                <a:cubicBezTo>
                  <a:pt x="13364652" y="0"/>
                  <a:pt x="13592829" y="255580"/>
                  <a:pt x="13796563" y="477088"/>
                </a:cubicBezTo>
                <a:cubicBezTo>
                  <a:pt x="13992144" y="690074"/>
                  <a:pt x="14171425" y="894541"/>
                  <a:pt x="14529989" y="894541"/>
                </a:cubicBezTo>
                <a:cubicBezTo>
                  <a:pt x="14888553" y="894541"/>
                  <a:pt x="15059682" y="698595"/>
                  <a:pt x="15263415" y="477088"/>
                </a:cubicBezTo>
                <a:cubicBezTo>
                  <a:pt x="15390744" y="338646"/>
                  <a:pt x="15527624" y="186894"/>
                  <a:pt x="15719813" y="92548"/>
                </a:cubicBezTo>
                <a:lnTo>
                  <a:pt x="15773620" y="70926"/>
                </a:lnTo>
                <a:lnTo>
                  <a:pt x="15773620" y="277319"/>
                </a:lnTo>
                <a:lnTo>
                  <a:pt x="15707541" y="316281"/>
                </a:lnTo>
                <a:cubicBezTo>
                  <a:pt x="15593453" y="394021"/>
                  <a:pt x="15499737" y="498384"/>
                  <a:pt x="15401947" y="604878"/>
                </a:cubicBezTo>
                <a:cubicBezTo>
                  <a:pt x="15198222" y="826385"/>
                  <a:pt x="14970045" y="1081965"/>
                  <a:pt x="14529989" y="1081965"/>
                </a:cubicBezTo>
                <a:cubicBezTo>
                  <a:pt x="14089934" y="1081965"/>
                  <a:pt x="13861757" y="826385"/>
                  <a:pt x="13658023" y="604878"/>
                </a:cubicBezTo>
                <a:cubicBezTo>
                  <a:pt x="13454298" y="383371"/>
                  <a:pt x="13283161" y="187425"/>
                  <a:pt x="12924597" y="187425"/>
                </a:cubicBezTo>
                <a:cubicBezTo>
                  <a:pt x="12566033" y="187425"/>
                  <a:pt x="12394904" y="383371"/>
                  <a:pt x="12191171" y="604878"/>
                </a:cubicBezTo>
                <a:cubicBezTo>
                  <a:pt x="11987446" y="826385"/>
                  <a:pt x="11759268" y="1081965"/>
                  <a:pt x="11319213" y="1081965"/>
                </a:cubicBezTo>
                <a:cubicBezTo>
                  <a:pt x="10879157" y="1081965"/>
                  <a:pt x="10650980" y="826385"/>
                  <a:pt x="10447246" y="604878"/>
                </a:cubicBezTo>
                <a:cubicBezTo>
                  <a:pt x="10243521" y="383371"/>
                  <a:pt x="10072384" y="187425"/>
                  <a:pt x="9713820" y="187425"/>
                </a:cubicBezTo>
                <a:cubicBezTo>
                  <a:pt x="9355256" y="187425"/>
                  <a:pt x="9184128" y="383371"/>
                  <a:pt x="8980395" y="604878"/>
                </a:cubicBezTo>
                <a:cubicBezTo>
                  <a:pt x="8776669" y="826385"/>
                  <a:pt x="8556638" y="1081965"/>
                  <a:pt x="8108438" y="1081965"/>
                </a:cubicBezTo>
                <a:cubicBezTo>
                  <a:pt x="7668382" y="1081965"/>
                  <a:pt x="7440205" y="826385"/>
                  <a:pt x="7236471" y="604878"/>
                </a:cubicBezTo>
                <a:cubicBezTo>
                  <a:pt x="7032746" y="383371"/>
                  <a:pt x="6861609" y="187425"/>
                  <a:pt x="6503045" y="187425"/>
                </a:cubicBezTo>
                <a:cubicBezTo>
                  <a:pt x="6144481" y="187425"/>
                  <a:pt x="5973353" y="383371"/>
                  <a:pt x="5769619" y="604878"/>
                </a:cubicBezTo>
                <a:cubicBezTo>
                  <a:pt x="5565894" y="826385"/>
                  <a:pt x="5345862" y="1081965"/>
                  <a:pt x="4897661" y="1081965"/>
                </a:cubicBezTo>
                <a:cubicBezTo>
                  <a:pt x="4457605" y="1081965"/>
                  <a:pt x="4229428" y="826385"/>
                  <a:pt x="4025695" y="604878"/>
                </a:cubicBezTo>
                <a:cubicBezTo>
                  <a:pt x="3821970" y="383371"/>
                  <a:pt x="3650832" y="187425"/>
                  <a:pt x="3292268" y="187425"/>
                </a:cubicBezTo>
                <a:cubicBezTo>
                  <a:pt x="2933705" y="187425"/>
                  <a:pt x="2762576" y="383371"/>
                  <a:pt x="2558843" y="604878"/>
                </a:cubicBezTo>
                <a:cubicBezTo>
                  <a:pt x="2355117" y="826385"/>
                  <a:pt x="2135085" y="1081965"/>
                  <a:pt x="1695030" y="1081965"/>
                </a:cubicBezTo>
                <a:cubicBezTo>
                  <a:pt x="1254974" y="1081965"/>
                  <a:pt x="1026797" y="826385"/>
                  <a:pt x="823063" y="604878"/>
                </a:cubicBezTo>
                <a:cubicBezTo>
                  <a:pt x="627490" y="383371"/>
                  <a:pt x="448210" y="187425"/>
                  <a:pt x="89638" y="187425"/>
                </a:cubicBezTo>
                <a:cubicBezTo>
                  <a:pt x="40753" y="187425"/>
                  <a:pt x="0" y="144831"/>
                  <a:pt x="0" y="93717"/>
                </a:cubicBezTo>
                <a:cubicBezTo>
                  <a:pt x="0" y="42593"/>
                  <a:pt x="40753" y="0"/>
                  <a:pt x="8963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2" name="Picture 11" descr="A picture containing plate&#10;&#10;Description automatically generated">
            <a:extLst>
              <a:ext uri="{FF2B5EF4-FFF2-40B4-BE49-F238E27FC236}">
                <a16:creationId xmlns:a16="http://schemas.microsoft.com/office/drawing/2014/main" id="{EE13BFA4-7EC4-4441-B3C9-A685CE0A8F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4164" y="221305"/>
            <a:ext cx="1493772" cy="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69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667ECF8-36E4-1543-8AE4-B4CA62CB48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66" y="1204180"/>
            <a:ext cx="4023360" cy="3324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(use “Indent More” to format sub-bullets)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E604A25-F4D0-BF42-BB68-74C618E650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9894" y="1204180"/>
            <a:ext cx="4023360" cy="3324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(use “Indent More” to format sub-bullets)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7643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272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193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without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9402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9144000" cy="2843212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220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31029" y="3054518"/>
            <a:ext cx="8364236" cy="564257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65427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 anchor="ctr"/>
          <a:lstStyle>
            <a:lvl1pPr marL="0" indent="0" algn="ctr">
              <a:buNone/>
              <a:defRPr sz="220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174512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195136"/>
            <a:ext cx="8115300" cy="2834640"/>
          </a:xfrm>
          <a:prstGeom prst="rect">
            <a:avLst/>
          </a:prstGeom>
        </p:spPr>
        <p:txBody>
          <a:bodyPr lIns="91420" tIns="45710" rIns="91420" bIns="45710"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2D2533-5FB4-AD42-B121-FD71B68AF1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4038153"/>
            <a:ext cx="8210933" cy="326233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9879873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194243"/>
            <a:ext cx="8115300" cy="2834640"/>
          </a:xfrm>
          <a:prstGeom prst="rect">
            <a:avLst/>
          </a:prstGeom>
        </p:spPr>
        <p:txBody>
          <a:bodyPr vert="horz" lIns="91420" tIns="45710" rIns="91420" bIns="45710" anchor="ctr">
            <a:noAutofit/>
          </a:bodyPr>
          <a:lstStyle>
            <a:lvl1pPr marL="0" indent="0" algn="ctr">
              <a:buNone/>
              <a:defRPr sz="20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2E1AAE4-B921-5B4D-A9EB-F575EB38B9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4038154"/>
            <a:ext cx="8210933" cy="326233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3373961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ulle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416821"/>
            <a:ext cx="3686559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 (28pt)  Limit Two Lines</a:t>
            </a:r>
            <a:endParaRPr lang="en-GB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87BC8F3-531D-B143-A0AC-A9C39E31B0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1"/>
            <a:ext cx="4572000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F07495A3-9545-E44B-AF9C-8F264AFB8ECE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2021 Cisco and/or its affiliates. All rights reserved. Cisco Confidential   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5DFCE68-AC05-4B44-8313-C09DF7E1BF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66" y="1665182"/>
            <a:ext cx="3662024" cy="28496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19456">
              <a:buClr>
                <a:schemeClr val="accent1"/>
              </a:buClr>
              <a:defRPr lang="en-GB" dirty="0">
                <a:solidFill>
                  <a:schemeClr val="bg2"/>
                </a:solidFill>
              </a:defRPr>
            </a:lvl1pPr>
            <a:lvl2pPr marL="448056" indent="-210312">
              <a:buClr>
                <a:schemeClr val="accent1"/>
              </a:buClr>
              <a:tabLst>
                <a:tab pos="171450" algn="l"/>
              </a:tabLst>
              <a:defRPr lang="en-GB" dirty="0">
                <a:solidFill>
                  <a:schemeClr val="bg2"/>
                </a:solidFill>
              </a:defRPr>
            </a:lvl2pPr>
            <a:lvl3pPr marL="621792" indent="-173736">
              <a:buClr>
                <a:schemeClr val="accent1"/>
              </a:buClr>
              <a:defRPr lang="en-GB" dirty="0">
                <a:solidFill>
                  <a:schemeClr val="bg2"/>
                </a:solidFill>
              </a:defRPr>
            </a:lvl3pPr>
            <a:lvl4pPr marL="804672" indent="-201168">
              <a:buClr>
                <a:schemeClr val="accent1"/>
              </a:buClr>
              <a:defRPr lang="en-GB" dirty="0">
                <a:solidFill>
                  <a:schemeClr val="bg2"/>
                </a:solidFill>
              </a:defRPr>
            </a:lvl4pPr>
            <a:lvl5pPr marL="969264" indent="-173736">
              <a:buClr>
                <a:schemeClr val="accent1"/>
              </a:buClr>
              <a:defRPr lang="en-US" dirty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First level (use “Indent More” to format sub-bullets)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4B64B2-2AAE-0544-97BB-CF8FAEF006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2" y="4754880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01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+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9235" y="1657350"/>
            <a:ext cx="3813048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64A0111B-C8A2-DC46-9EC2-88A0731DAE3D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2021 Cisco and/or its affiliates. All rights reserved. Cisco Confidential  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5BECF40-332B-7245-9C28-01DE7BED6B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3516" y="416820"/>
            <a:ext cx="3749040" cy="4206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19456">
              <a:buClr>
                <a:schemeClr val="accent1"/>
              </a:buClr>
              <a:defRPr lang="en-GB" dirty="0">
                <a:solidFill>
                  <a:schemeClr val="tx1"/>
                </a:solidFill>
              </a:defRPr>
            </a:lvl1pPr>
            <a:lvl2pPr marL="448056" indent="-210312">
              <a:buClr>
                <a:schemeClr val="accent1"/>
              </a:buClr>
              <a:tabLst>
                <a:tab pos="171450" algn="l"/>
              </a:tabLst>
              <a:defRPr lang="en-GB" dirty="0">
                <a:solidFill>
                  <a:schemeClr val="tx1"/>
                </a:solidFill>
              </a:defRPr>
            </a:lvl2pPr>
            <a:lvl3pPr marL="621792" indent="-173736">
              <a:buClr>
                <a:schemeClr val="accent1"/>
              </a:buClr>
              <a:defRPr lang="en-GB" dirty="0">
                <a:solidFill>
                  <a:schemeClr val="tx1"/>
                </a:solidFill>
              </a:defRPr>
            </a:lvl3pPr>
            <a:lvl4pPr marL="804672" indent="-201168">
              <a:buClr>
                <a:schemeClr val="accent1"/>
              </a:buClr>
              <a:defRPr lang="en-GB" dirty="0">
                <a:solidFill>
                  <a:schemeClr val="tx1"/>
                </a:solidFill>
              </a:defRPr>
            </a:lvl4pPr>
            <a:lvl5pPr marL="969264" indent="-173736">
              <a:buClr>
                <a:schemeClr val="accent1"/>
              </a:buCl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First level (use “Indent More” to format sub-bullets)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D88771-3A4B-FA4B-A6A2-73144B1120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2" y="4754880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91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Midnight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5765" y="3856736"/>
            <a:ext cx="5486400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25765" y="4102749"/>
            <a:ext cx="54864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25765" y="4348762"/>
            <a:ext cx="54864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25765" y="3107661"/>
            <a:ext cx="5486400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2200" b="0" i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1681655"/>
            <a:ext cx="5486400" cy="1435242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07CF473-1AFC-724D-BBF2-09C9E3ABE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2506" y="1083243"/>
            <a:ext cx="3561494" cy="4070648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D1C30AEE-2CCC-1C4F-AAC7-4D22CB713D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6208" y="487542"/>
            <a:ext cx="1593916" cy="246013"/>
          </a:xfrm>
          <a:prstGeom prst="rect">
            <a:avLst/>
          </a:prstGeom>
        </p:spPr>
      </p:pic>
      <p:pic>
        <p:nvPicPr>
          <p:cNvPr id="11" name="Picture 10" descr="A picture containing plate&#10;&#10;Description automatically generated">
            <a:extLst>
              <a:ext uri="{FF2B5EF4-FFF2-40B4-BE49-F238E27FC236}">
                <a16:creationId xmlns:a16="http://schemas.microsoft.com/office/drawing/2014/main" id="{2C5D12B2-5016-7B42-8D82-C277A6815C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4164" y="221305"/>
            <a:ext cx="1493772" cy="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476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+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8888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74920" y="498360"/>
            <a:ext cx="3566160" cy="35661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078413" y="4377076"/>
            <a:ext cx="3559175" cy="4572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Image caption here</a:t>
            </a:r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D95B4E91-CEC4-0944-A6C9-08007178E168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2021 Cisco and/or its affiliates. All rights reserved. Cisco Confidential 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5AF067-E270-6340-8783-D8B22136B8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2" y="4750592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41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alf 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8888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F7469B34-86CF-9F4A-A86F-E8F8299881E4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2021 Cisco and/or its affiliates. All rights reserved. Cisco Confidential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F346CA-4563-484A-B1A2-44A580D07D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2" y="4750592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93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8888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578F5E2B-EE70-684C-B6AC-59B670289920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2021 Cisco and/or its affiliates. All rights reserved. Cisco Confidential 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71D0A8-1E05-8948-84F4-22AE9FE0FA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2" y="4750592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36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8888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86B33472-5C28-7143-95C2-FEBA7F383ABC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2021 Cisco and/or its affiliates. All rights reserved. Cisco Confidential 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E1B27-FCF0-2441-B9C7-FFF2B79572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2" y="4750592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9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8092" y="0"/>
            <a:ext cx="4580092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8888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83B86DEA-D456-EC43-B9E1-DAED43092C29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2021 Cisco and/or its affiliates. All rights reserved. Cisco Confidential 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6F5EFF-AEF1-F748-9770-793417251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2" y="4750592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1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– Midn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8E85C6-4576-1542-A88E-558C57D060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02974" y="2222615"/>
            <a:ext cx="4149590" cy="69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961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–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232801-7386-0C44-9230-013FBE1560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02974" y="2222615"/>
            <a:ext cx="4149590" cy="69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80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6D49DD-7341-6C49-988B-89AC853B38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02974" y="2222615"/>
            <a:ext cx="4149590" cy="69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78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l="68333" t="10853" r="1144"/>
          <a:stretch/>
        </p:blipFill>
        <p:spPr>
          <a:xfrm>
            <a:off x="0" y="-1"/>
            <a:ext cx="9144000" cy="7326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93352"/>
            <a:ext cx="7886700" cy="460772"/>
          </a:xfrm>
        </p:spPr>
        <p:txBody>
          <a:bodyPr/>
          <a:lstStyle>
            <a:lvl1pPr algn="r"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"/>
                <a:cs typeface="Gill San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7552"/>
            <a:ext cx="9144000" cy="4004072"/>
          </a:xfrm>
        </p:spPr>
        <p:txBody>
          <a:bodyPr/>
          <a:lstStyle>
            <a:lvl1pPr>
              <a:defRPr>
                <a:latin typeface="Gill Sans"/>
                <a:cs typeface="Gill Sans"/>
              </a:defRPr>
            </a:lvl1pPr>
            <a:lvl2pPr>
              <a:defRPr>
                <a:latin typeface="Gill Sans"/>
                <a:cs typeface="Gill Sans"/>
              </a:defRPr>
            </a:lvl2pPr>
            <a:lvl3pPr>
              <a:defRPr>
                <a:latin typeface="Gill Sans"/>
                <a:cs typeface="Gill Sans"/>
              </a:defRPr>
            </a:lvl3pPr>
            <a:lvl4pPr>
              <a:defRPr>
                <a:latin typeface="Gill Sans"/>
                <a:cs typeface="Gill Sans"/>
              </a:defRPr>
            </a:lvl4pPr>
            <a:lvl5pPr>
              <a:defRPr>
                <a:latin typeface="Gill Sans"/>
                <a:cs typeface="Gill San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006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1833E-AF55-DE45-AC3A-3CA123C100C8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9006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17/1/2016</a:t>
            </a:r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0061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Data Mining As a Service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8044" r="57593"/>
          <a:stretch/>
        </p:blipFill>
        <p:spPr>
          <a:xfrm>
            <a:off x="9526" y="8047"/>
            <a:ext cx="1718311" cy="6841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7835" y="72306"/>
            <a:ext cx="596900" cy="57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5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5764" y="3856736"/>
            <a:ext cx="8339328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25764" y="4102749"/>
            <a:ext cx="833932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25764" y="4348762"/>
            <a:ext cx="833932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25764" y="3107661"/>
            <a:ext cx="8339328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2200" b="0" i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47216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tx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F16324-BEBB-574A-8093-3AC648E1A3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104" t="18926" r="5724" b="17001"/>
          <a:stretch/>
        </p:blipFill>
        <p:spPr>
          <a:xfrm>
            <a:off x="7014162" y="455376"/>
            <a:ext cx="1645920" cy="31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A008B3-1E46-154E-A86D-E8D7C5499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64164" y="221305"/>
            <a:ext cx="1493771" cy="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82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White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5766" y="3856736"/>
            <a:ext cx="5486400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25766" y="4102749"/>
            <a:ext cx="54864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25766" y="4348762"/>
            <a:ext cx="54864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25766" y="3107661"/>
            <a:ext cx="5486400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2200" b="0" i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1653702"/>
            <a:ext cx="5486400" cy="1463195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tx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DDAEF4F6-E358-4249-AAEE-917895E8A324}"/>
              </a:ext>
            </a:extLst>
          </p:cNvPr>
          <p:cNvSpPr/>
          <p:nvPr userDrawn="1"/>
        </p:nvSpPr>
        <p:spPr>
          <a:xfrm>
            <a:off x="6551149" y="1842670"/>
            <a:ext cx="2596234" cy="2532920"/>
          </a:xfrm>
          <a:custGeom>
            <a:avLst/>
            <a:gdLst>
              <a:gd name="connsiteX0" fmla="*/ 89637 w 15773620"/>
              <a:gd name="connsiteY0" fmla="*/ 14306985 h 15388950"/>
              <a:gd name="connsiteX1" fmla="*/ 953458 w 15773620"/>
              <a:gd name="connsiteY1" fmla="*/ 14784072 h 15388950"/>
              <a:gd name="connsiteX2" fmla="*/ 1686885 w 15773620"/>
              <a:gd name="connsiteY2" fmla="*/ 15201525 h 15388950"/>
              <a:gd name="connsiteX3" fmla="*/ 2420311 w 15773620"/>
              <a:gd name="connsiteY3" fmla="*/ 14784072 h 15388950"/>
              <a:gd name="connsiteX4" fmla="*/ 3292267 w 15773620"/>
              <a:gd name="connsiteY4" fmla="*/ 14306985 h 15388950"/>
              <a:gd name="connsiteX5" fmla="*/ 4164234 w 15773620"/>
              <a:gd name="connsiteY5" fmla="*/ 14784072 h 15388950"/>
              <a:gd name="connsiteX6" fmla="*/ 4897660 w 15773620"/>
              <a:gd name="connsiteY6" fmla="*/ 15201525 h 15388950"/>
              <a:gd name="connsiteX7" fmla="*/ 5631086 w 15773620"/>
              <a:gd name="connsiteY7" fmla="*/ 14784072 h 15388950"/>
              <a:gd name="connsiteX8" fmla="*/ 6503044 w 15773620"/>
              <a:gd name="connsiteY8" fmla="*/ 14306985 h 15388950"/>
              <a:gd name="connsiteX9" fmla="*/ 7375010 w 15773620"/>
              <a:gd name="connsiteY9" fmla="*/ 14784072 h 15388950"/>
              <a:gd name="connsiteX10" fmla="*/ 8108437 w 15773620"/>
              <a:gd name="connsiteY10" fmla="*/ 15201525 h 15388950"/>
              <a:gd name="connsiteX11" fmla="*/ 8841862 w 15773620"/>
              <a:gd name="connsiteY11" fmla="*/ 14784072 h 15388950"/>
              <a:gd name="connsiteX12" fmla="*/ 9713820 w 15773620"/>
              <a:gd name="connsiteY12" fmla="*/ 14306985 h 15388950"/>
              <a:gd name="connsiteX13" fmla="*/ 10585787 w 15773620"/>
              <a:gd name="connsiteY13" fmla="*/ 14784072 h 15388950"/>
              <a:gd name="connsiteX14" fmla="*/ 11319213 w 15773620"/>
              <a:gd name="connsiteY14" fmla="*/ 15201525 h 15388950"/>
              <a:gd name="connsiteX15" fmla="*/ 12052639 w 15773620"/>
              <a:gd name="connsiteY15" fmla="*/ 14784072 h 15388950"/>
              <a:gd name="connsiteX16" fmla="*/ 12924597 w 15773620"/>
              <a:gd name="connsiteY16" fmla="*/ 14306985 h 15388950"/>
              <a:gd name="connsiteX17" fmla="*/ 13796563 w 15773620"/>
              <a:gd name="connsiteY17" fmla="*/ 14784072 h 15388950"/>
              <a:gd name="connsiteX18" fmla="*/ 14529989 w 15773620"/>
              <a:gd name="connsiteY18" fmla="*/ 15201525 h 15388950"/>
              <a:gd name="connsiteX19" fmla="*/ 15263415 w 15773620"/>
              <a:gd name="connsiteY19" fmla="*/ 14784072 h 15388950"/>
              <a:gd name="connsiteX20" fmla="*/ 15719813 w 15773620"/>
              <a:gd name="connsiteY20" fmla="*/ 14399533 h 15388950"/>
              <a:gd name="connsiteX21" fmla="*/ 15773620 w 15773620"/>
              <a:gd name="connsiteY21" fmla="*/ 14377911 h 15388950"/>
              <a:gd name="connsiteX22" fmla="*/ 15773620 w 15773620"/>
              <a:gd name="connsiteY22" fmla="*/ 14584304 h 15388950"/>
              <a:gd name="connsiteX23" fmla="*/ 15707541 w 15773620"/>
              <a:gd name="connsiteY23" fmla="*/ 14623267 h 15388950"/>
              <a:gd name="connsiteX24" fmla="*/ 15401947 w 15773620"/>
              <a:gd name="connsiteY24" fmla="*/ 14911863 h 15388950"/>
              <a:gd name="connsiteX25" fmla="*/ 14529989 w 15773620"/>
              <a:gd name="connsiteY25" fmla="*/ 15388950 h 15388950"/>
              <a:gd name="connsiteX26" fmla="*/ 13658023 w 15773620"/>
              <a:gd name="connsiteY26" fmla="*/ 14911863 h 15388950"/>
              <a:gd name="connsiteX27" fmla="*/ 12924597 w 15773620"/>
              <a:gd name="connsiteY27" fmla="*/ 14494410 h 15388950"/>
              <a:gd name="connsiteX28" fmla="*/ 12191171 w 15773620"/>
              <a:gd name="connsiteY28" fmla="*/ 14911863 h 15388950"/>
              <a:gd name="connsiteX29" fmla="*/ 11319213 w 15773620"/>
              <a:gd name="connsiteY29" fmla="*/ 15388950 h 15388950"/>
              <a:gd name="connsiteX30" fmla="*/ 10447246 w 15773620"/>
              <a:gd name="connsiteY30" fmla="*/ 14911863 h 15388950"/>
              <a:gd name="connsiteX31" fmla="*/ 9713820 w 15773620"/>
              <a:gd name="connsiteY31" fmla="*/ 14494410 h 15388950"/>
              <a:gd name="connsiteX32" fmla="*/ 8980395 w 15773620"/>
              <a:gd name="connsiteY32" fmla="*/ 14911863 h 15388950"/>
              <a:gd name="connsiteX33" fmla="*/ 8108437 w 15773620"/>
              <a:gd name="connsiteY33" fmla="*/ 15388950 h 15388950"/>
              <a:gd name="connsiteX34" fmla="*/ 7236470 w 15773620"/>
              <a:gd name="connsiteY34" fmla="*/ 14911863 h 15388950"/>
              <a:gd name="connsiteX35" fmla="*/ 6503044 w 15773620"/>
              <a:gd name="connsiteY35" fmla="*/ 14494410 h 15388950"/>
              <a:gd name="connsiteX36" fmla="*/ 5769618 w 15773620"/>
              <a:gd name="connsiteY36" fmla="*/ 14911863 h 15388950"/>
              <a:gd name="connsiteX37" fmla="*/ 4897660 w 15773620"/>
              <a:gd name="connsiteY37" fmla="*/ 15388950 h 15388950"/>
              <a:gd name="connsiteX38" fmla="*/ 4025694 w 15773620"/>
              <a:gd name="connsiteY38" fmla="*/ 14911863 h 15388950"/>
              <a:gd name="connsiteX39" fmla="*/ 3292267 w 15773620"/>
              <a:gd name="connsiteY39" fmla="*/ 14494410 h 15388950"/>
              <a:gd name="connsiteX40" fmla="*/ 2558842 w 15773620"/>
              <a:gd name="connsiteY40" fmla="*/ 14911863 h 15388950"/>
              <a:gd name="connsiteX41" fmla="*/ 1695029 w 15773620"/>
              <a:gd name="connsiteY41" fmla="*/ 15388950 h 15388950"/>
              <a:gd name="connsiteX42" fmla="*/ 823063 w 15773620"/>
              <a:gd name="connsiteY42" fmla="*/ 14911863 h 15388950"/>
              <a:gd name="connsiteX43" fmla="*/ 89637 w 15773620"/>
              <a:gd name="connsiteY43" fmla="*/ 14494410 h 15388950"/>
              <a:gd name="connsiteX44" fmla="*/ 0 w 15773620"/>
              <a:gd name="connsiteY44" fmla="*/ 14400702 h 15388950"/>
              <a:gd name="connsiteX45" fmla="*/ 89637 w 15773620"/>
              <a:gd name="connsiteY45" fmla="*/ 14306985 h 15388950"/>
              <a:gd name="connsiteX46" fmla="*/ 89638 w 15773620"/>
              <a:gd name="connsiteY46" fmla="*/ 11445584 h 15388950"/>
              <a:gd name="connsiteX47" fmla="*/ 953458 w 15773620"/>
              <a:gd name="connsiteY47" fmla="*/ 11922672 h 15388950"/>
              <a:gd name="connsiteX48" fmla="*/ 1686885 w 15773620"/>
              <a:gd name="connsiteY48" fmla="*/ 12340124 h 15388950"/>
              <a:gd name="connsiteX49" fmla="*/ 2420311 w 15773620"/>
              <a:gd name="connsiteY49" fmla="*/ 11922672 h 15388950"/>
              <a:gd name="connsiteX50" fmla="*/ 3292268 w 15773620"/>
              <a:gd name="connsiteY50" fmla="*/ 11445584 h 15388950"/>
              <a:gd name="connsiteX51" fmla="*/ 4164234 w 15773620"/>
              <a:gd name="connsiteY51" fmla="*/ 11922672 h 15388950"/>
              <a:gd name="connsiteX52" fmla="*/ 4897661 w 15773620"/>
              <a:gd name="connsiteY52" fmla="*/ 12340124 h 15388950"/>
              <a:gd name="connsiteX53" fmla="*/ 5631086 w 15773620"/>
              <a:gd name="connsiteY53" fmla="*/ 11922672 h 15388950"/>
              <a:gd name="connsiteX54" fmla="*/ 6503045 w 15773620"/>
              <a:gd name="connsiteY54" fmla="*/ 11445584 h 15388950"/>
              <a:gd name="connsiteX55" fmla="*/ 7375011 w 15773620"/>
              <a:gd name="connsiteY55" fmla="*/ 11922672 h 15388950"/>
              <a:gd name="connsiteX56" fmla="*/ 8108437 w 15773620"/>
              <a:gd name="connsiteY56" fmla="*/ 12340124 h 15388950"/>
              <a:gd name="connsiteX57" fmla="*/ 8841862 w 15773620"/>
              <a:gd name="connsiteY57" fmla="*/ 11922672 h 15388950"/>
              <a:gd name="connsiteX58" fmla="*/ 9713820 w 15773620"/>
              <a:gd name="connsiteY58" fmla="*/ 11445584 h 15388950"/>
              <a:gd name="connsiteX59" fmla="*/ 10585787 w 15773620"/>
              <a:gd name="connsiteY59" fmla="*/ 11922672 h 15388950"/>
              <a:gd name="connsiteX60" fmla="*/ 11319213 w 15773620"/>
              <a:gd name="connsiteY60" fmla="*/ 12340124 h 15388950"/>
              <a:gd name="connsiteX61" fmla="*/ 12052639 w 15773620"/>
              <a:gd name="connsiteY61" fmla="*/ 11922672 h 15388950"/>
              <a:gd name="connsiteX62" fmla="*/ 12924597 w 15773620"/>
              <a:gd name="connsiteY62" fmla="*/ 11445584 h 15388950"/>
              <a:gd name="connsiteX63" fmla="*/ 13796563 w 15773620"/>
              <a:gd name="connsiteY63" fmla="*/ 11922672 h 15388950"/>
              <a:gd name="connsiteX64" fmla="*/ 14529989 w 15773620"/>
              <a:gd name="connsiteY64" fmla="*/ 12340124 h 15388950"/>
              <a:gd name="connsiteX65" fmla="*/ 15263415 w 15773620"/>
              <a:gd name="connsiteY65" fmla="*/ 11922672 h 15388950"/>
              <a:gd name="connsiteX66" fmla="*/ 15719813 w 15773620"/>
              <a:gd name="connsiteY66" fmla="*/ 11538133 h 15388950"/>
              <a:gd name="connsiteX67" fmla="*/ 15773620 w 15773620"/>
              <a:gd name="connsiteY67" fmla="*/ 11516511 h 15388950"/>
              <a:gd name="connsiteX68" fmla="*/ 15773620 w 15773620"/>
              <a:gd name="connsiteY68" fmla="*/ 11722903 h 15388950"/>
              <a:gd name="connsiteX69" fmla="*/ 15707541 w 15773620"/>
              <a:gd name="connsiteY69" fmla="*/ 11761866 h 15388950"/>
              <a:gd name="connsiteX70" fmla="*/ 15401947 w 15773620"/>
              <a:gd name="connsiteY70" fmla="*/ 12050462 h 15388950"/>
              <a:gd name="connsiteX71" fmla="*/ 14529989 w 15773620"/>
              <a:gd name="connsiteY71" fmla="*/ 12527549 h 15388950"/>
              <a:gd name="connsiteX72" fmla="*/ 13658023 w 15773620"/>
              <a:gd name="connsiteY72" fmla="*/ 12050462 h 15388950"/>
              <a:gd name="connsiteX73" fmla="*/ 12924597 w 15773620"/>
              <a:gd name="connsiteY73" fmla="*/ 11633009 h 15388950"/>
              <a:gd name="connsiteX74" fmla="*/ 12191171 w 15773620"/>
              <a:gd name="connsiteY74" fmla="*/ 12050462 h 15388950"/>
              <a:gd name="connsiteX75" fmla="*/ 11319213 w 15773620"/>
              <a:gd name="connsiteY75" fmla="*/ 12527549 h 15388950"/>
              <a:gd name="connsiteX76" fmla="*/ 10447246 w 15773620"/>
              <a:gd name="connsiteY76" fmla="*/ 12050462 h 15388950"/>
              <a:gd name="connsiteX77" fmla="*/ 9713820 w 15773620"/>
              <a:gd name="connsiteY77" fmla="*/ 11633009 h 15388950"/>
              <a:gd name="connsiteX78" fmla="*/ 8980395 w 15773620"/>
              <a:gd name="connsiteY78" fmla="*/ 12050462 h 15388950"/>
              <a:gd name="connsiteX79" fmla="*/ 8108437 w 15773620"/>
              <a:gd name="connsiteY79" fmla="*/ 12527549 h 15388950"/>
              <a:gd name="connsiteX80" fmla="*/ 7236471 w 15773620"/>
              <a:gd name="connsiteY80" fmla="*/ 12050462 h 15388950"/>
              <a:gd name="connsiteX81" fmla="*/ 6503045 w 15773620"/>
              <a:gd name="connsiteY81" fmla="*/ 11633009 h 15388950"/>
              <a:gd name="connsiteX82" fmla="*/ 5769618 w 15773620"/>
              <a:gd name="connsiteY82" fmla="*/ 12050462 h 15388950"/>
              <a:gd name="connsiteX83" fmla="*/ 4897661 w 15773620"/>
              <a:gd name="connsiteY83" fmla="*/ 12527549 h 15388950"/>
              <a:gd name="connsiteX84" fmla="*/ 4025694 w 15773620"/>
              <a:gd name="connsiteY84" fmla="*/ 12050462 h 15388950"/>
              <a:gd name="connsiteX85" fmla="*/ 3292268 w 15773620"/>
              <a:gd name="connsiteY85" fmla="*/ 11633009 h 15388950"/>
              <a:gd name="connsiteX86" fmla="*/ 2558842 w 15773620"/>
              <a:gd name="connsiteY86" fmla="*/ 12050462 h 15388950"/>
              <a:gd name="connsiteX87" fmla="*/ 1695029 w 15773620"/>
              <a:gd name="connsiteY87" fmla="*/ 12527549 h 15388950"/>
              <a:gd name="connsiteX88" fmla="*/ 823063 w 15773620"/>
              <a:gd name="connsiteY88" fmla="*/ 12050462 h 15388950"/>
              <a:gd name="connsiteX89" fmla="*/ 89638 w 15773620"/>
              <a:gd name="connsiteY89" fmla="*/ 11633009 h 15388950"/>
              <a:gd name="connsiteX90" fmla="*/ 0 w 15773620"/>
              <a:gd name="connsiteY90" fmla="*/ 11539301 h 15388950"/>
              <a:gd name="connsiteX91" fmla="*/ 89638 w 15773620"/>
              <a:gd name="connsiteY91" fmla="*/ 11445584 h 15388950"/>
              <a:gd name="connsiteX92" fmla="*/ 89638 w 15773620"/>
              <a:gd name="connsiteY92" fmla="*/ 8584192 h 15388950"/>
              <a:gd name="connsiteX93" fmla="*/ 953458 w 15773620"/>
              <a:gd name="connsiteY93" fmla="*/ 9061280 h 15388950"/>
              <a:gd name="connsiteX94" fmla="*/ 1686885 w 15773620"/>
              <a:gd name="connsiteY94" fmla="*/ 9478732 h 15388950"/>
              <a:gd name="connsiteX95" fmla="*/ 2420311 w 15773620"/>
              <a:gd name="connsiteY95" fmla="*/ 9061280 h 15388950"/>
              <a:gd name="connsiteX96" fmla="*/ 3292268 w 15773620"/>
              <a:gd name="connsiteY96" fmla="*/ 8584192 h 15388950"/>
              <a:gd name="connsiteX97" fmla="*/ 4164235 w 15773620"/>
              <a:gd name="connsiteY97" fmla="*/ 9061280 h 15388950"/>
              <a:gd name="connsiteX98" fmla="*/ 4897661 w 15773620"/>
              <a:gd name="connsiteY98" fmla="*/ 9478732 h 15388950"/>
              <a:gd name="connsiteX99" fmla="*/ 5631087 w 15773620"/>
              <a:gd name="connsiteY99" fmla="*/ 9061280 h 15388950"/>
              <a:gd name="connsiteX100" fmla="*/ 6503045 w 15773620"/>
              <a:gd name="connsiteY100" fmla="*/ 8584192 h 15388950"/>
              <a:gd name="connsiteX101" fmla="*/ 7375011 w 15773620"/>
              <a:gd name="connsiteY101" fmla="*/ 9061280 h 15388950"/>
              <a:gd name="connsiteX102" fmla="*/ 8108437 w 15773620"/>
              <a:gd name="connsiteY102" fmla="*/ 9478732 h 15388950"/>
              <a:gd name="connsiteX103" fmla="*/ 8841862 w 15773620"/>
              <a:gd name="connsiteY103" fmla="*/ 9061280 h 15388950"/>
              <a:gd name="connsiteX104" fmla="*/ 9713820 w 15773620"/>
              <a:gd name="connsiteY104" fmla="*/ 8584192 h 15388950"/>
              <a:gd name="connsiteX105" fmla="*/ 10585787 w 15773620"/>
              <a:gd name="connsiteY105" fmla="*/ 9061280 h 15388950"/>
              <a:gd name="connsiteX106" fmla="*/ 11319213 w 15773620"/>
              <a:gd name="connsiteY106" fmla="*/ 9478732 h 15388950"/>
              <a:gd name="connsiteX107" fmla="*/ 12052639 w 15773620"/>
              <a:gd name="connsiteY107" fmla="*/ 9061280 h 15388950"/>
              <a:gd name="connsiteX108" fmla="*/ 12924597 w 15773620"/>
              <a:gd name="connsiteY108" fmla="*/ 8584192 h 15388950"/>
              <a:gd name="connsiteX109" fmla="*/ 13796563 w 15773620"/>
              <a:gd name="connsiteY109" fmla="*/ 9061280 h 15388950"/>
              <a:gd name="connsiteX110" fmla="*/ 14529989 w 15773620"/>
              <a:gd name="connsiteY110" fmla="*/ 9478732 h 15388950"/>
              <a:gd name="connsiteX111" fmla="*/ 15263415 w 15773620"/>
              <a:gd name="connsiteY111" fmla="*/ 9061280 h 15388950"/>
              <a:gd name="connsiteX112" fmla="*/ 15719813 w 15773620"/>
              <a:gd name="connsiteY112" fmla="*/ 8676741 h 15388950"/>
              <a:gd name="connsiteX113" fmla="*/ 15773620 w 15773620"/>
              <a:gd name="connsiteY113" fmla="*/ 8655118 h 15388950"/>
              <a:gd name="connsiteX114" fmla="*/ 15773620 w 15773620"/>
              <a:gd name="connsiteY114" fmla="*/ 8861511 h 15388950"/>
              <a:gd name="connsiteX115" fmla="*/ 15707541 w 15773620"/>
              <a:gd name="connsiteY115" fmla="*/ 8900473 h 15388950"/>
              <a:gd name="connsiteX116" fmla="*/ 15401947 w 15773620"/>
              <a:gd name="connsiteY116" fmla="*/ 9189070 h 15388950"/>
              <a:gd name="connsiteX117" fmla="*/ 14529989 w 15773620"/>
              <a:gd name="connsiteY117" fmla="*/ 9666157 h 15388950"/>
              <a:gd name="connsiteX118" fmla="*/ 13658023 w 15773620"/>
              <a:gd name="connsiteY118" fmla="*/ 9189070 h 15388950"/>
              <a:gd name="connsiteX119" fmla="*/ 12924597 w 15773620"/>
              <a:gd name="connsiteY119" fmla="*/ 8771617 h 15388950"/>
              <a:gd name="connsiteX120" fmla="*/ 12191171 w 15773620"/>
              <a:gd name="connsiteY120" fmla="*/ 9189070 h 15388950"/>
              <a:gd name="connsiteX121" fmla="*/ 11319213 w 15773620"/>
              <a:gd name="connsiteY121" fmla="*/ 9666157 h 15388950"/>
              <a:gd name="connsiteX122" fmla="*/ 10447246 w 15773620"/>
              <a:gd name="connsiteY122" fmla="*/ 9189070 h 15388950"/>
              <a:gd name="connsiteX123" fmla="*/ 9713820 w 15773620"/>
              <a:gd name="connsiteY123" fmla="*/ 8771617 h 15388950"/>
              <a:gd name="connsiteX124" fmla="*/ 8980395 w 15773620"/>
              <a:gd name="connsiteY124" fmla="*/ 9189070 h 15388950"/>
              <a:gd name="connsiteX125" fmla="*/ 8108437 w 15773620"/>
              <a:gd name="connsiteY125" fmla="*/ 9666157 h 15388950"/>
              <a:gd name="connsiteX126" fmla="*/ 7236471 w 15773620"/>
              <a:gd name="connsiteY126" fmla="*/ 9189070 h 15388950"/>
              <a:gd name="connsiteX127" fmla="*/ 6503045 w 15773620"/>
              <a:gd name="connsiteY127" fmla="*/ 8771617 h 15388950"/>
              <a:gd name="connsiteX128" fmla="*/ 5769618 w 15773620"/>
              <a:gd name="connsiteY128" fmla="*/ 9189070 h 15388950"/>
              <a:gd name="connsiteX129" fmla="*/ 4897661 w 15773620"/>
              <a:gd name="connsiteY129" fmla="*/ 9666157 h 15388950"/>
              <a:gd name="connsiteX130" fmla="*/ 4025694 w 15773620"/>
              <a:gd name="connsiteY130" fmla="*/ 9189070 h 15388950"/>
              <a:gd name="connsiteX131" fmla="*/ 3292268 w 15773620"/>
              <a:gd name="connsiteY131" fmla="*/ 8771617 h 15388950"/>
              <a:gd name="connsiteX132" fmla="*/ 2558842 w 15773620"/>
              <a:gd name="connsiteY132" fmla="*/ 9189070 h 15388950"/>
              <a:gd name="connsiteX133" fmla="*/ 1695029 w 15773620"/>
              <a:gd name="connsiteY133" fmla="*/ 9666157 h 15388950"/>
              <a:gd name="connsiteX134" fmla="*/ 823063 w 15773620"/>
              <a:gd name="connsiteY134" fmla="*/ 9189070 h 15388950"/>
              <a:gd name="connsiteX135" fmla="*/ 89638 w 15773620"/>
              <a:gd name="connsiteY135" fmla="*/ 8771617 h 15388950"/>
              <a:gd name="connsiteX136" fmla="*/ 0 w 15773620"/>
              <a:gd name="connsiteY136" fmla="*/ 8677909 h 15388950"/>
              <a:gd name="connsiteX137" fmla="*/ 89638 w 15773620"/>
              <a:gd name="connsiteY137" fmla="*/ 8584192 h 15388950"/>
              <a:gd name="connsiteX138" fmla="*/ 89638 w 15773620"/>
              <a:gd name="connsiteY138" fmla="*/ 5722791 h 15388950"/>
              <a:gd name="connsiteX139" fmla="*/ 953458 w 15773620"/>
              <a:gd name="connsiteY139" fmla="*/ 6199879 h 15388950"/>
              <a:gd name="connsiteX140" fmla="*/ 1686885 w 15773620"/>
              <a:gd name="connsiteY140" fmla="*/ 6617331 h 15388950"/>
              <a:gd name="connsiteX141" fmla="*/ 2420311 w 15773620"/>
              <a:gd name="connsiteY141" fmla="*/ 6199879 h 15388950"/>
              <a:gd name="connsiteX142" fmla="*/ 3292268 w 15773620"/>
              <a:gd name="connsiteY142" fmla="*/ 5722791 h 15388950"/>
              <a:gd name="connsiteX143" fmla="*/ 4164235 w 15773620"/>
              <a:gd name="connsiteY143" fmla="*/ 6199879 h 15388950"/>
              <a:gd name="connsiteX144" fmla="*/ 4897661 w 15773620"/>
              <a:gd name="connsiteY144" fmla="*/ 6617331 h 15388950"/>
              <a:gd name="connsiteX145" fmla="*/ 5631087 w 15773620"/>
              <a:gd name="connsiteY145" fmla="*/ 6199879 h 15388950"/>
              <a:gd name="connsiteX146" fmla="*/ 6503045 w 15773620"/>
              <a:gd name="connsiteY146" fmla="*/ 5722791 h 15388950"/>
              <a:gd name="connsiteX147" fmla="*/ 7375011 w 15773620"/>
              <a:gd name="connsiteY147" fmla="*/ 6199879 h 15388950"/>
              <a:gd name="connsiteX148" fmla="*/ 8108438 w 15773620"/>
              <a:gd name="connsiteY148" fmla="*/ 6617331 h 15388950"/>
              <a:gd name="connsiteX149" fmla="*/ 8841862 w 15773620"/>
              <a:gd name="connsiteY149" fmla="*/ 6199879 h 15388950"/>
              <a:gd name="connsiteX150" fmla="*/ 9713820 w 15773620"/>
              <a:gd name="connsiteY150" fmla="*/ 5722791 h 15388950"/>
              <a:gd name="connsiteX151" fmla="*/ 10585787 w 15773620"/>
              <a:gd name="connsiteY151" fmla="*/ 6199879 h 15388950"/>
              <a:gd name="connsiteX152" fmla="*/ 11319213 w 15773620"/>
              <a:gd name="connsiteY152" fmla="*/ 6617331 h 15388950"/>
              <a:gd name="connsiteX153" fmla="*/ 12052639 w 15773620"/>
              <a:gd name="connsiteY153" fmla="*/ 6199879 h 15388950"/>
              <a:gd name="connsiteX154" fmla="*/ 12924597 w 15773620"/>
              <a:gd name="connsiteY154" fmla="*/ 5722791 h 15388950"/>
              <a:gd name="connsiteX155" fmla="*/ 13796563 w 15773620"/>
              <a:gd name="connsiteY155" fmla="*/ 6199879 h 15388950"/>
              <a:gd name="connsiteX156" fmla="*/ 14529989 w 15773620"/>
              <a:gd name="connsiteY156" fmla="*/ 6617331 h 15388950"/>
              <a:gd name="connsiteX157" fmla="*/ 15263415 w 15773620"/>
              <a:gd name="connsiteY157" fmla="*/ 6199879 h 15388950"/>
              <a:gd name="connsiteX158" fmla="*/ 15719813 w 15773620"/>
              <a:gd name="connsiteY158" fmla="*/ 5815340 h 15388950"/>
              <a:gd name="connsiteX159" fmla="*/ 15773620 w 15773620"/>
              <a:gd name="connsiteY159" fmla="*/ 5793718 h 15388950"/>
              <a:gd name="connsiteX160" fmla="*/ 15773620 w 15773620"/>
              <a:gd name="connsiteY160" fmla="*/ 6000111 h 15388950"/>
              <a:gd name="connsiteX161" fmla="*/ 15707541 w 15773620"/>
              <a:gd name="connsiteY161" fmla="*/ 6039073 h 15388950"/>
              <a:gd name="connsiteX162" fmla="*/ 15401947 w 15773620"/>
              <a:gd name="connsiteY162" fmla="*/ 6327669 h 15388950"/>
              <a:gd name="connsiteX163" fmla="*/ 14529989 w 15773620"/>
              <a:gd name="connsiteY163" fmla="*/ 6804756 h 15388950"/>
              <a:gd name="connsiteX164" fmla="*/ 13658023 w 15773620"/>
              <a:gd name="connsiteY164" fmla="*/ 6327669 h 15388950"/>
              <a:gd name="connsiteX165" fmla="*/ 12924597 w 15773620"/>
              <a:gd name="connsiteY165" fmla="*/ 5910216 h 15388950"/>
              <a:gd name="connsiteX166" fmla="*/ 12191171 w 15773620"/>
              <a:gd name="connsiteY166" fmla="*/ 6327669 h 15388950"/>
              <a:gd name="connsiteX167" fmla="*/ 11319213 w 15773620"/>
              <a:gd name="connsiteY167" fmla="*/ 6804756 h 15388950"/>
              <a:gd name="connsiteX168" fmla="*/ 10447246 w 15773620"/>
              <a:gd name="connsiteY168" fmla="*/ 6327669 h 15388950"/>
              <a:gd name="connsiteX169" fmla="*/ 9713820 w 15773620"/>
              <a:gd name="connsiteY169" fmla="*/ 5910216 h 15388950"/>
              <a:gd name="connsiteX170" fmla="*/ 8980395 w 15773620"/>
              <a:gd name="connsiteY170" fmla="*/ 6327669 h 15388950"/>
              <a:gd name="connsiteX171" fmla="*/ 8108438 w 15773620"/>
              <a:gd name="connsiteY171" fmla="*/ 6804756 h 15388950"/>
              <a:gd name="connsiteX172" fmla="*/ 7236471 w 15773620"/>
              <a:gd name="connsiteY172" fmla="*/ 6327669 h 15388950"/>
              <a:gd name="connsiteX173" fmla="*/ 6503045 w 15773620"/>
              <a:gd name="connsiteY173" fmla="*/ 5910216 h 15388950"/>
              <a:gd name="connsiteX174" fmla="*/ 5769619 w 15773620"/>
              <a:gd name="connsiteY174" fmla="*/ 6327669 h 15388950"/>
              <a:gd name="connsiteX175" fmla="*/ 4897661 w 15773620"/>
              <a:gd name="connsiteY175" fmla="*/ 6804756 h 15388950"/>
              <a:gd name="connsiteX176" fmla="*/ 4025695 w 15773620"/>
              <a:gd name="connsiteY176" fmla="*/ 6327669 h 15388950"/>
              <a:gd name="connsiteX177" fmla="*/ 3292268 w 15773620"/>
              <a:gd name="connsiteY177" fmla="*/ 5910216 h 15388950"/>
              <a:gd name="connsiteX178" fmla="*/ 2558842 w 15773620"/>
              <a:gd name="connsiteY178" fmla="*/ 6327669 h 15388950"/>
              <a:gd name="connsiteX179" fmla="*/ 1695029 w 15773620"/>
              <a:gd name="connsiteY179" fmla="*/ 6804756 h 15388950"/>
              <a:gd name="connsiteX180" fmla="*/ 823063 w 15773620"/>
              <a:gd name="connsiteY180" fmla="*/ 6327669 h 15388950"/>
              <a:gd name="connsiteX181" fmla="*/ 89638 w 15773620"/>
              <a:gd name="connsiteY181" fmla="*/ 5910216 h 15388950"/>
              <a:gd name="connsiteX182" fmla="*/ 0 w 15773620"/>
              <a:gd name="connsiteY182" fmla="*/ 5816508 h 15388950"/>
              <a:gd name="connsiteX183" fmla="*/ 89638 w 15773620"/>
              <a:gd name="connsiteY183" fmla="*/ 5722791 h 15388950"/>
              <a:gd name="connsiteX184" fmla="*/ 89638 w 15773620"/>
              <a:gd name="connsiteY184" fmla="*/ 2861401 h 15388950"/>
              <a:gd name="connsiteX185" fmla="*/ 953459 w 15773620"/>
              <a:gd name="connsiteY185" fmla="*/ 3338489 h 15388950"/>
              <a:gd name="connsiteX186" fmla="*/ 1686885 w 15773620"/>
              <a:gd name="connsiteY186" fmla="*/ 3755941 h 15388950"/>
              <a:gd name="connsiteX187" fmla="*/ 2420311 w 15773620"/>
              <a:gd name="connsiteY187" fmla="*/ 3338489 h 15388950"/>
              <a:gd name="connsiteX188" fmla="*/ 3292268 w 15773620"/>
              <a:gd name="connsiteY188" fmla="*/ 2861401 h 15388950"/>
              <a:gd name="connsiteX189" fmla="*/ 4164235 w 15773620"/>
              <a:gd name="connsiteY189" fmla="*/ 3338489 h 15388950"/>
              <a:gd name="connsiteX190" fmla="*/ 4897661 w 15773620"/>
              <a:gd name="connsiteY190" fmla="*/ 3755941 h 15388950"/>
              <a:gd name="connsiteX191" fmla="*/ 5631087 w 15773620"/>
              <a:gd name="connsiteY191" fmla="*/ 3338489 h 15388950"/>
              <a:gd name="connsiteX192" fmla="*/ 6503045 w 15773620"/>
              <a:gd name="connsiteY192" fmla="*/ 2861401 h 15388950"/>
              <a:gd name="connsiteX193" fmla="*/ 7375011 w 15773620"/>
              <a:gd name="connsiteY193" fmla="*/ 3338489 h 15388950"/>
              <a:gd name="connsiteX194" fmla="*/ 8108438 w 15773620"/>
              <a:gd name="connsiteY194" fmla="*/ 3755941 h 15388950"/>
              <a:gd name="connsiteX195" fmla="*/ 8841862 w 15773620"/>
              <a:gd name="connsiteY195" fmla="*/ 3338489 h 15388950"/>
              <a:gd name="connsiteX196" fmla="*/ 9713820 w 15773620"/>
              <a:gd name="connsiteY196" fmla="*/ 2861401 h 15388950"/>
              <a:gd name="connsiteX197" fmla="*/ 10585787 w 15773620"/>
              <a:gd name="connsiteY197" fmla="*/ 3338489 h 15388950"/>
              <a:gd name="connsiteX198" fmla="*/ 11319213 w 15773620"/>
              <a:gd name="connsiteY198" fmla="*/ 3755941 h 15388950"/>
              <a:gd name="connsiteX199" fmla="*/ 12052639 w 15773620"/>
              <a:gd name="connsiteY199" fmla="*/ 3338489 h 15388950"/>
              <a:gd name="connsiteX200" fmla="*/ 12924597 w 15773620"/>
              <a:gd name="connsiteY200" fmla="*/ 2861401 h 15388950"/>
              <a:gd name="connsiteX201" fmla="*/ 13796563 w 15773620"/>
              <a:gd name="connsiteY201" fmla="*/ 3338489 h 15388950"/>
              <a:gd name="connsiteX202" fmla="*/ 14529989 w 15773620"/>
              <a:gd name="connsiteY202" fmla="*/ 3755941 h 15388950"/>
              <a:gd name="connsiteX203" fmla="*/ 15263415 w 15773620"/>
              <a:gd name="connsiteY203" fmla="*/ 3338489 h 15388950"/>
              <a:gd name="connsiteX204" fmla="*/ 15719813 w 15773620"/>
              <a:gd name="connsiteY204" fmla="*/ 2953949 h 15388950"/>
              <a:gd name="connsiteX205" fmla="*/ 15773620 w 15773620"/>
              <a:gd name="connsiteY205" fmla="*/ 2932327 h 15388950"/>
              <a:gd name="connsiteX206" fmla="*/ 15773620 w 15773620"/>
              <a:gd name="connsiteY206" fmla="*/ 3138720 h 15388950"/>
              <a:gd name="connsiteX207" fmla="*/ 15707541 w 15773620"/>
              <a:gd name="connsiteY207" fmla="*/ 3177683 h 15388950"/>
              <a:gd name="connsiteX208" fmla="*/ 15401947 w 15773620"/>
              <a:gd name="connsiteY208" fmla="*/ 3466278 h 15388950"/>
              <a:gd name="connsiteX209" fmla="*/ 14529989 w 15773620"/>
              <a:gd name="connsiteY209" fmla="*/ 3943366 h 15388950"/>
              <a:gd name="connsiteX210" fmla="*/ 13658023 w 15773620"/>
              <a:gd name="connsiteY210" fmla="*/ 3466278 h 15388950"/>
              <a:gd name="connsiteX211" fmla="*/ 12924597 w 15773620"/>
              <a:gd name="connsiteY211" fmla="*/ 3048827 h 15388950"/>
              <a:gd name="connsiteX212" fmla="*/ 12191171 w 15773620"/>
              <a:gd name="connsiteY212" fmla="*/ 3466278 h 15388950"/>
              <a:gd name="connsiteX213" fmla="*/ 11319213 w 15773620"/>
              <a:gd name="connsiteY213" fmla="*/ 3943366 h 15388950"/>
              <a:gd name="connsiteX214" fmla="*/ 10447246 w 15773620"/>
              <a:gd name="connsiteY214" fmla="*/ 3466278 h 15388950"/>
              <a:gd name="connsiteX215" fmla="*/ 9713820 w 15773620"/>
              <a:gd name="connsiteY215" fmla="*/ 3048827 h 15388950"/>
              <a:gd name="connsiteX216" fmla="*/ 8980395 w 15773620"/>
              <a:gd name="connsiteY216" fmla="*/ 3466278 h 15388950"/>
              <a:gd name="connsiteX217" fmla="*/ 8108438 w 15773620"/>
              <a:gd name="connsiteY217" fmla="*/ 3943366 h 15388950"/>
              <a:gd name="connsiteX218" fmla="*/ 7236471 w 15773620"/>
              <a:gd name="connsiteY218" fmla="*/ 3466278 h 15388950"/>
              <a:gd name="connsiteX219" fmla="*/ 6503045 w 15773620"/>
              <a:gd name="connsiteY219" fmla="*/ 3048827 h 15388950"/>
              <a:gd name="connsiteX220" fmla="*/ 5769619 w 15773620"/>
              <a:gd name="connsiteY220" fmla="*/ 3466278 h 15388950"/>
              <a:gd name="connsiteX221" fmla="*/ 4897661 w 15773620"/>
              <a:gd name="connsiteY221" fmla="*/ 3943366 h 15388950"/>
              <a:gd name="connsiteX222" fmla="*/ 4025695 w 15773620"/>
              <a:gd name="connsiteY222" fmla="*/ 3466278 h 15388950"/>
              <a:gd name="connsiteX223" fmla="*/ 3292268 w 15773620"/>
              <a:gd name="connsiteY223" fmla="*/ 3048827 h 15388950"/>
              <a:gd name="connsiteX224" fmla="*/ 2558843 w 15773620"/>
              <a:gd name="connsiteY224" fmla="*/ 3466278 h 15388950"/>
              <a:gd name="connsiteX225" fmla="*/ 1695030 w 15773620"/>
              <a:gd name="connsiteY225" fmla="*/ 3943366 h 15388950"/>
              <a:gd name="connsiteX226" fmla="*/ 823063 w 15773620"/>
              <a:gd name="connsiteY226" fmla="*/ 3466278 h 15388950"/>
              <a:gd name="connsiteX227" fmla="*/ 89638 w 15773620"/>
              <a:gd name="connsiteY227" fmla="*/ 3048827 h 15388950"/>
              <a:gd name="connsiteX228" fmla="*/ 0 w 15773620"/>
              <a:gd name="connsiteY228" fmla="*/ 2955118 h 15388950"/>
              <a:gd name="connsiteX229" fmla="*/ 89638 w 15773620"/>
              <a:gd name="connsiteY229" fmla="*/ 2861401 h 15388950"/>
              <a:gd name="connsiteX230" fmla="*/ 89638 w 15773620"/>
              <a:gd name="connsiteY230" fmla="*/ 0 h 15388950"/>
              <a:gd name="connsiteX231" fmla="*/ 953459 w 15773620"/>
              <a:gd name="connsiteY231" fmla="*/ 477088 h 15388950"/>
              <a:gd name="connsiteX232" fmla="*/ 1686885 w 15773620"/>
              <a:gd name="connsiteY232" fmla="*/ 894541 h 15388950"/>
              <a:gd name="connsiteX233" fmla="*/ 2420311 w 15773620"/>
              <a:gd name="connsiteY233" fmla="*/ 477088 h 15388950"/>
              <a:gd name="connsiteX234" fmla="*/ 3292268 w 15773620"/>
              <a:gd name="connsiteY234" fmla="*/ 0 h 15388950"/>
              <a:gd name="connsiteX235" fmla="*/ 4164235 w 15773620"/>
              <a:gd name="connsiteY235" fmla="*/ 477088 h 15388950"/>
              <a:gd name="connsiteX236" fmla="*/ 4897661 w 15773620"/>
              <a:gd name="connsiteY236" fmla="*/ 894541 h 15388950"/>
              <a:gd name="connsiteX237" fmla="*/ 5631087 w 15773620"/>
              <a:gd name="connsiteY237" fmla="*/ 477088 h 15388950"/>
              <a:gd name="connsiteX238" fmla="*/ 6503045 w 15773620"/>
              <a:gd name="connsiteY238" fmla="*/ 0 h 15388950"/>
              <a:gd name="connsiteX239" fmla="*/ 7375011 w 15773620"/>
              <a:gd name="connsiteY239" fmla="*/ 477088 h 15388950"/>
              <a:gd name="connsiteX240" fmla="*/ 8108438 w 15773620"/>
              <a:gd name="connsiteY240" fmla="*/ 894541 h 15388950"/>
              <a:gd name="connsiteX241" fmla="*/ 8841862 w 15773620"/>
              <a:gd name="connsiteY241" fmla="*/ 477088 h 15388950"/>
              <a:gd name="connsiteX242" fmla="*/ 9713820 w 15773620"/>
              <a:gd name="connsiteY242" fmla="*/ 0 h 15388950"/>
              <a:gd name="connsiteX243" fmla="*/ 10585787 w 15773620"/>
              <a:gd name="connsiteY243" fmla="*/ 477088 h 15388950"/>
              <a:gd name="connsiteX244" fmla="*/ 11319213 w 15773620"/>
              <a:gd name="connsiteY244" fmla="*/ 894541 h 15388950"/>
              <a:gd name="connsiteX245" fmla="*/ 12052639 w 15773620"/>
              <a:gd name="connsiteY245" fmla="*/ 477088 h 15388950"/>
              <a:gd name="connsiteX246" fmla="*/ 12924597 w 15773620"/>
              <a:gd name="connsiteY246" fmla="*/ 0 h 15388950"/>
              <a:gd name="connsiteX247" fmla="*/ 13796563 w 15773620"/>
              <a:gd name="connsiteY247" fmla="*/ 477088 h 15388950"/>
              <a:gd name="connsiteX248" fmla="*/ 14529989 w 15773620"/>
              <a:gd name="connsiteY248" fmla="*/ 894541 h 15388950"/>
              <a:gd name="connsiteX249" fmla="*/ 15263415 w 15773620"/>
              <a:gd name="connsiteY249" fmla="*/ 477088 h 15388950"/>
              <a:gd name="connsiteX250" fmla="*/ 15719813 w 15773620"/>
              <a:gd name="connsiteY250" fmla="*/ 92548 h 15388950"/>
              <a:gd name="connsiteX251" fmla="*/ 15773620 w 15773620"/>
              <a:gd name="connsiteY251" fmla="*/ 70926 h 15388950"/>
              <a:gd name="connsiteX252" fmla="*/ 15773620 w 15773620"/>
              <a:gd name="connsiteY252" fmla="*/ 277319 h 15388950"/>
              <a:gd name="connsiteX253" fmla="*/ 15707541 w 15773620"/>
              <a:gd name="connsiteY253" fmla="*/ 316281 h 15388950"/>
              <a:gd name="connsiteX254" fmla="*/ 15401947 w 15773620"/>
              <a:gd name="connsiteY254" fmla="*/ 604878 h 15388950"/>
              <a:gd name="connsiteX255" fmla="*/ 14529989 w 15773620"/>
              <a:gd name="connsiteY255" fmla="*/ 1081965 h 15388950"/>
              <a:gd name="connsiteX256" fmla="*/ 13658023 w 15773620"/>
              <a:gd name="connsiteY256" fmla="*/ 604878 h 15388950"/>
              <a:gd name="connsiteX257" fmla="*/ 12924597 w 15773620"/>
              <a:gd name="connsiteY257" fmla="*/ 187425 h 15388950"/>
              <a:gd name="connsiteX258" fmla="*/ 12191171 w 15773620"/>
              <a:gd name="connsiteY258" fmla="*/ 604878 h 15388950"/>
              <a:gd name="connsiteX259" fmla="*/ 11319213 w 15773620"/>
              <a:gd name="connsiteY259" fmla="*/ 1081965 h 15388950"/>
              <a:gd name="connsiteX260" fmla="*/ 10447246 w 15773620"/>
              <a:gd name="connsiteY260" fmla="*/ 604878 h 15388950"/>
              <a:gd name="connsiteX261" fmla="*/ 9713820 w 15773620"/>
              <a:gd name="connsiteY261" fmla="*/ 187425 h 15388950"/>
              <a:gd name="connsiteX262" fmla="*/ 8980395 w 15773620"/>
              <a:gd name="connsiteY262" fmla="*/ 604878 h 15388950"/>
              <a:gd name="connsiteX263" fmla="*/ 8108438 w 15773620"/>
              <a:gd name="connsiteY263" fmla="*/ 1081965 h 15388950"/>
              <a:gd name="connsiteX264" fmla="*/ 7236471 w 15773620"/>
              <a:gd name="connsiteY264" fmla="*/ 604878 h 15388950"/>
              <a:gd name="connsiteX265" fmla="*/ 6503045 w 15773620"/>
              <a:gd name="connsiteY265" fmla="*/ 187425 h 15388950"/>
              <a:gd name="connsiteX266" fmla="*/ 5769619 w 15773620"/>
              <a:gd name="connsiteY266" fmla="*/ 604878 h 15388950"/>
              <a:gd name="connsiteX267" fmla="*/ 4897661 w 15773620"/>
              <a:gd name="connsiteY267" fmla="*/ 1081965 h 15388950"/>
              <a:gd name="connsiteX268" fmla="*/ 4025695 w 15773620"/>
              <a:gd name="connsiteY268" fmla="*/ 604878 h 15388950"/>
              <a:gd name="connsiteX269" fmla="*/ 3292268 w 15773620"/>
              <a:gd name="connsiteY269" fmla="*/ 187425 h 15388950"/>
              <a:gd name="connsiteX270" fmla="*/ 2558843 w 15773620"/>
              <a:gd name="connsiteY270" fmla="*/ 604878 h 15388950"/>
              <a:gd name="connsiteX271" fmla="*/ 1695030 w 15773620"/>
              <a:gd name="connsiteY271" fmla="*/ 1081965 h 15388950"/>
              <a:gd name="connsiteX272" fmla="*/ 823063 w 15773620"/>
              <a:gd name="connsiteY272" fmla="*/ 604878 h 15388950"/>
              <a:gd name="connsiteX273" fmla="*/ 89638 w 15773620"/>
              <a:gd name="connsiteY273" fmla="*/ 187425 h 15388950"/>
              <a:gd name="connsiteX274" fmla="*/ 0 w 15773620"/>
              <a:gd name="connsiteY274" fmla="*/ 93717 h 15388950"/>
              <a:gd name="connsiteX275" fmla="*/ 89638 w 15773620"/>
              <a:gd name="connsiteY275" fmla="*/ 0 h 153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15773620" h="15388950">
                <a:moveTo>
                  <a:pt x="89637" y="14306985"/>
                </a:moveTo>
                <a:cubicBezTo>
                  <a:pt x="529702" y="14306985"/>
                  <a:pt x="757877" y="14562565"/>
                  <a:pt x="953458" y="14784072"/>
                </a:cubicBezTo>
                <a:cubicBezTo>
                  <a:pt x="1140884" y="14997059"/>
                  <a:pt x="1328321" y="15201525"/>
                  <a:pt x="1686885" y="15201525"/>
                </a:cubicBezTo>
                <a:cubicBezTo>
                  <a:pt x="2045448" y="15201525"/>
                  <a:pt x="2216576" y="15005580"/>
                  <a:pt x="2420311" y="14784072"/>
                </a:cubicBezTo>
                <a:cubicBezTo>
                  <a:pt x="2624035" y="14562565"/>
                  <a:pt x="2844067" y="14306985"/>
                  <a:pt x="3292267" y="14306985"/>
                </a:cubicBezTo>
                <a:cubicBezTo>
                  <a:pt x="3732323" y="14306985"/>
                  <a:pt x="3960500" y="14562565"/>
                  <a:pt x="4164234" y="14784072"/>
                </a:cubicBezTo>
                <a:cubicBezTo>
                  <a:pt x="4367959" y="15005580"/>
                  <a:pt x="4539096" y="15201525"/>
                  <a:pt x="4897660" y="15201525"/>
                </a:cubicBezTo>
                <a:cubicBezTo>
                  <a:pt x="5256224" y="15201525"/>
                  <a:pt x="5427352" y="15005580"/>
                  <a:pt x="5631086" y="14784072"/>
                </a:cubicBezTo>
                <a:cubicBezTo>
                  <a:pt x="5834811" y="14562565"/>
                  <a:pt x="6054843" y="14306985"/>
                  <a:pt x="6503044" y="14306985"/>
                </a:cubicBezTo>
                <a:cubicBezTo>
                  <a:pt x="6943100" y="14306985"/>
                  <a:pt x="7171277" y="14562565"/>
                  <a:pt x="7375010" y="14784072"/>
                </a:cubicBezTo>
                <a:cubicBezTo>
                  <a:pt x="7578736" y="15005580"/>
                  <a:pt x="7749873" y="15201525"/>
                  <a:pt x="8108437" y="15201525"/>
                </a:cubicBezTo>
                <a:cubicBezTo>
                  <a:pt x="8467000" y="15201525"/>
                  <a:pt x="8638129" y="15005580"/>
                  <a:pt x="8841862" y="14784072"/>
                </a:cubicBezTo>
                <a:cubicBezTo>
                  <a:pt x="9045588" y="14562565"/>
                  <a:pt x="9265620" y="14306985"/>
                  <a:pt x="9713820" y="14306985"/>
                </a:cubicBezTo>
                <a:cubicBezTo>
                  <a:pt x="10153876" y="14306985"/>
                  <a:pt x="10382053" y="14562565"/>
                  <a:pt x="10585787" y="14784072"/>
                </a:cubicBezTo>
                <a:cubicBezTo>
                  <a:pt x="10789512" y="15005580"/>
                  <a:pt x="10960649" y="15201525"/>
                  <a:pt x="11319213" y="15201525"/>
                </a:cubicBezTo>
                <a:cubicBezTo>
                  <a:pt x="11677777" y="15201525"/>
                  <a:pt x="11848905" y="15005580"/>
                  <a:pt x="12052639" y="14784072"/>
                </a:cubicBezTo>
                <a:cubicBezTo>
                  <a:pt x="12256364" y="14562565"/>
                  <a:pt x="12484541" y="14306985"/>
                  <a:pt x="12924597" y="14306985"/>
                </a:cubicBezTo>
                <a:cubicBezTo>
                  <a:pt x="13364652" y="14306985"/>
                  <a:pt x="13592829" y="14562565"/>
                  <a:pt x="13796563" y="14784072"/>
                </a:cubicBezTo>
                <a:cubicBezTo>
                  <a:pt x="13992144" y="14997059"/>
                  <a:pt x="14171425" y="15201525"/>
                  <a:pt x="14529989" y="15201525"/>
                </a:cubicBezTo>
                <a:cubicBezTo>
                  <a:pt x="14888553" y="15201525"/>
                  <a:pt x="15059682" y="15005580"/>
                  <a:pt x="15263415" y="14784072"/>
                </a:cubicBezTo>
                <a:cubicBezTo>
                  <a:pt x="15390744" y="14645630"/>
                  <a:pt x="15527624" y="14493879"/>
                  <a:pt x="15719813" y="14399533"/>
                </a:cubicBezTo>
                <a:lnTo>
                  <a:pt x="15773620" y="14377911"/>
                </a:lnTo>
                <a:lnTo>
                  <a:pt x="15773620" y="14584304"/>
                </a:lnTo>
                <a:lnTo>
                  <a:pt x="15707541" y="14623267"/>
                </a:lnTo>
                <a:cubicBezTo>
                  <a:pt x="15593453" y="14701006"/>
                  <a:pt x="15499737" y="14805369"/>
                  <a:pt x="15401947" y="14911863"/>
                </a:cubicBezTo>
                <a:cubicBezTo>
                  <a:pt x="15198222" y="15133370"/>
                  <a:pt x="14970045" y="15388950"/>
                  <a:pt x="14529989" y="15388950"/>
                </a:cubicBezTo>
                <a:cubicBezTo>
                  <a:pt x="14089934" y="15388950"/>
                  <a:pt x="13861757" y="15133370"/>
                  <a:pt x="13658023" y="14911863"/>
                </a:cubicBezTo>
                <a:cubicBezTo>
                  <a:pt x="13454298" y="14690355"/>
                  <a:pt x="13283161" y="14494410"/>
                  <a:pt x="12924597" y="14494410"/>
                </a:cubicBezTo>
                <a:cubicBezTo>
                  <a:pt x="12566033" y="14494410"/>
                  <a:pt x="12394904" y="14690355"/>
                  <a:pt x="12191171" y="14911863"/>
                </a:cubicBezTo>
                <a:cubicBezTo>
                  <a:pt x="11987446" y="15133370"/>
                  <a:pt x="11759268" y="15388950"/>
                  <a:pt x="11319213" y="15388950"/>
                </a:cubicBezTo>
                <a:cubicBezTo>
                  <a:pt x="10879157" y="15388950"/>
                  <a:pt x="10650980" y="15133370"/>
                  <a:pt x="10447246" y="14911863"/>
                </a:cubicBezTo>
                <a:cubicBezTo>
                  <a:pt x="10243521" y="14690355"/>
                  <a:pt x="10072384" y="14494410"/>
                  <a:pt x="9713820" y="14494410"/>
                </a:cubicBezTo>
                <a:cubicBezTo>
                  <a:pt x="9355256" y="14494410"/>
                  <a:pt x="9184128" y="14690355"/>
                  <a:pt x="8980395" y="14911863"/>
                </a:cubicBezTo>
                <a:cubicBezTo>
                  <a:pt x="8776669" y="15133370"/>
                  <a:pt x="8556638" y="15388950"/>
                  <a:pt x="8108437" y="15388950"/>
                </a:cubicBezTo>
                <a:cubicBezTo>
                  <a:pt x="7668381" y="15388950"/>
                  <a:pt x="7440204" y="15133370"/>
                  <a:pt x="7236470" y="14911863"/>
                </a:cubicBezTo>
                <a:cubicBezTo>
                  <a:pt x="7032745" y="14690355"/>
                  <a:pt x="6861608" y="14494410"/>
                  <a:pt x="6503044" y="14494410"/>
                </a:cubicBezTo>
                <a:cubicBezTo>
                  <a:pt x="6144480" y="14494410"/>
                  <a:pt x="5973352" y="14690355"/>
                  <a:pt x="5769618" y="14911863"/>
                </a:cubicBezTo>
                <a:cubicBezTo>
                  <a:pt x="5565893" y="15133370"/>
                  <a:pt x="5345861" y="15388950"/>
                  <a:pt x="4897660" y="15388950"/>
                </a:cubicBezTo>
                <a:cubicBezTo>
                  <a:pt x="4457604" y="15388950"/>
                  <a:pt x="4229427" y="15133370"/>
                  <a:pt x="4025694" y="14911863"/>
                </a:cubicBezTo>
                <a:cubicBezTo>
                  <a:pt x="3821969" y="14690355"/>
                  <a:pt x="3650832" y="14494410"/>
                  <a:pt x="3292267" y="14494410"/>
                </a:cubicBezTo>
                <a:cubicBezTo>
                  <a:pt x="2933704" y="14494410"/>
                  <a:pt x="2762575" y="14690355"/>
                  <a:pt x="2558842" y="14911863"/>
                </a:cubicBezTo>
                <a:cubicBezTo>
                  <a:pt x="2355116" y="15133370"/>
                  <a:pt x="2135084" y="15388950"/>
                  <a:pt x="1695029" y="15388950"/>
                </a:cubicBezTo>
                <a:cubicBezTo>
                  <a:pt x="1254973" y="15388950"/>
                  <a:pt x="1026797" y="15133370"/>
                  <a:pt x="823063" y="14911863"/>
                </a:cubicBezTo>
                <a:cubicBezTo>
                  <a:pt x="627490" y="14690355"/>
                  <a:pt x="448210" y="14494410"/>
                  <a:pt x="89637" y="14494410"/>
                </a:cubicBezTo>
                <a:cubicBezTo>
                  <a:pt x="40751" y="14494410"/>
                  <a:pt x="0" y="14451816"/>
                  <a:pt x="0" y="14400702"/>
                </a:cubicBezTo>
                <a:cubicBezTo>
                  <a:pt x="0" y="14349579"/>
                  <a:pt x="40751" y="14306985"/>
                  <a:pt x="89637" y="14306985"/>
                </a:cubicBezTo>
                <a:close/>
                <a:moveTo>
                  <a:pt x="89638" y="11445584"/>
                </a:moveTo>
                <a:cubicBezTo>
                  <a:pt x="529702" y="11445584"/>
                  <a:pt x="757877" y="11701165"/>
                  <a:pt x="953458" y="11922672"/>
                </a:cubicBezTo>
                <a:cubicBezTo>
                  <a:pt x="1140886" y="12135658"/>
                  <a:pt x="1328321" y="12340124"/>
                  <a:pt x="1686885" y="12340124"/>
                </a:cubicBezTo>
                <a:cubicBezTo>
                  <a:pt x="2045448" y="12340124"/>
                  <a:pt x="2216576" y="12144179"/>
                  <a:pt x="2420311" y="11922672"/>
                </a:cubicBezTo>
                <a:cubicBezTo>
                  <a:pt x="2624035" y="11701165"/>
                  <a:pt x="2844067" y="11445584"/>
                  <a:pt x="3292268" y="11445584"/>
                </a:cubicBezTo>
                <a:cubicBezTo>
                  <a:pt x="3732324" y="11445584"/>
                  <a:pt x="3960501" y="11701165"/>
                  <a:pt x="4164234" y="11922672"/>
                </a:cubicBezTo>
                <a:cubicBezTo>
                  <a:pt x="4367960" y="12144179"/>
                  <a:pt x="4539097" y="12340124"/>
                  <a:pt x="4897661" y="12340124"/>
                </a:cubicBezTo>
                <a:cubicBezTo>
                  <a:pt x="5256224" y="12340124"/>
                  <a:pt x="5427353" y="12144179"/>
                  <a:pt x="5631086" y="11922672"/>
                </a:cubicBezTo>
                <a:cubicBezTo>
                  <a:pt x="5834812" y="11701165"/>
                  <a:pt x="6054844" y="11445584"/>
                  <a:pt x="6503045" y="11445584"/>
                </a:cubicBezTo>
                <a:cubicBezTo>
                  <a:pt x="6943100" y="11445584"/>
                  <a:pt x="7171277" y="11701165"/>
                  <a:pt x="7375011" y="11922672"/>
                </a:cubicBezTo>
                <a:cubicBezTo>
                  <a:pt x="7578736" y="12144179"/>
                  <a:pt x="7749873" y="12340124"/>
                  <a:pt x="8108437" y="12340124"/>
                </a:cubicBezTo>
                <a:cubicBezTo>
                  <a:pt x="8467000" y="12340124"/>
                  <a:pt x="8638129" y="12144179"/>
                  <a:pt x="8841862" y="11922672"/>
                </a:cubicBezTo>
                <a:cubicBezTo>
                  <a:pt x="9045588" y="11701165"/>
                  <a:pt x="9265620" y="11445584"/>
                  <a:pt x="9713820" y="11445584"/>
                </a:cubicBezTo>
                <a:cubicBezTo>
                  <a:pt x="10153876" y="11445584"/>
                  <a:pt x="10382053" y="11701165"/>
                  <a:pt x="10585787" y="11922672"/>
                </a:cubicBezTo>
                <a:cubicBezTo>
                  <a:pt x="10789512" y="12144179"/>
                  <a:pt x="10960649" y="12340124"/>
                  <a:pt x="11319213" y="12340124"/>
                </a:cubicBezTo>
                <a:cubicBezTo>
                  <a:pt x="11677777" y="12340124"/>
                  <a:pt x="11848905" y="12144179"/>
                  <a:pt x="12052639" y="11922672"/>
                </a:cubicBezTo>
                <a:cubicBezTo>
                  <a:pt x="12256364" y="11701165"/>
                  <a:pt x="12484541" y="11445584"/>
                  <a:pt x="12924597" y="11445584"/>
                </a:cubicBezTo>
                <a:cubicBezTo>
                  <a:pt x="13364652" y="11445584"/>
                  <a:pt x="13592829" y="11701165"/>
                  <a:pt x="13796563" y="11922672"/>
                </a:cubicBezTo>
                <a:cubicBezTo>
                  <a:pt x="13992144" y="12135658"/>
                  <a:pt x="14171425" y="12340124"/>
                  <a:pt x="14529989" y="12340124"/>
                </a:cubicBezTo>
                <a:cubicBezTo>
                  <a:pt x="14888553" y="12340124"/>
                  <a:pt x="15059682" y="12144179"/>
                  <a:pt x="15263415" y="11922672"/>
                </a:cubicBezTo>
                <a:cubicBezTo>
                  <a:pt x="15390744" y="11784230"/>
                  <a:pt x="15527624" y="11632478"/>
                  <a:pt x="15719813" y="11538133"/>
                </a:cubicBezTo>
                <a:lnTo>
                  <a:pt x="15773620" y="11516511"/>
                </a:lnTo>
                <a:lnTo>
                  <a:pt x="15773620" y="11722903"/>
                </a:lnTo>
                <a:lnTo>
                  <a:pt x="15707541" y="11761866"/>
                </a:lnTo>
                <a:cubicBezTo>
                  <a:pt x="15593453" y="11839605"/>
                  <a:pt x="15499737" y="11943969"/>
                  <a:pt x="15401947" y="12050462"/>
                </a:cubicBezTo>
                <a:cubicBezTo>
                  <a:pt x="15198222" y="12271969"/>
                  <a:pt x="14970045" y="12527549"/>
                  <a:pt x="14529989" y="12527549"/>
                </a:cubicBezTo>
                <a:cubicBezTo>
                  <a:pt x="14089934" y="12527549"/>
                  <a:pt x="13861757" y="12271969"/>
                  <a:pt x="13658023" y="12050462"/>
                </a:cubicBezTo>
                <a:cubicBezTo>
                  <a:pt x="13454298" y="11828955"/>
                  <a:pt x="13283161" y="11633009"/>
                  <a:pt x="12924597" y="11633009"/>
                </a:cubicBezTo>
                <a:cubicBezTo>
                  <a:pt x="12566033" y="11633009"/>
                  <a:pt x="12394904" y="11828955"/>
                  <a:pt x="12191171" y="12050462"/>
                </a:cubicBezTo>
                <a:cubicBezTo>
                  <a:pt x="11987446" y="12271969"/>
                  <a:pt x="11759268" y="12527549"/>
                  <a:pt x="11319213" y="12527549"/>
                </a:cubicBezTo>
                <a:cubicBezTo>
                  <a:pt x="10879157" y="12527549"/>
                  <a:pt x="10650980" y="12271969"/>
                  <a:pt x="10447246" y="12050462"/>
                </a:cubicBezTo>
                <a:cubicBezTo>
                  <a:pt x="10243521" y="11828955"/>
                  <a:pt x="10072384" y="11633009"/>
                  <a:pt x="9713820" y="11633009"/>
                </a:cubicBezTo>
                <a:cubicBezTo>
                  <a:pt x="9355256" y="11633009"/>
                  <a:pt x="9184128" y="11828955"/>
                  <a:pt x="8980395" y="12050462"/>
                </a:cubicBezTo>
                <a:cubicBezTo>
                  <a:pt x="8776669" y="12271969"/>
                  <a:pt x="8556638" y="12527549"/>
                  <a:pt x="8108437" y="12527549"/>
                </a:cubicBezTo>
                <a:cubicBezTo>
                  <a:pt x="7668381" y="12527549"/>
                  <a:pt x="7440204" y="12271969"/>
                  <a:pt x="7236471" y="12050462"/>
                </a:cubicBezTo>
                <a:cubicBezTo>
                  <a:pt x="7032745" y="11828955"/>
                  <a:pt x="6861608" y="11633009"/>
                  <a:pt x="6503045" y="11633009"/>
                </a:cubicBezTo>
                <a:cubicBezTo>
                  <a:pt x="6144481" y="11633009"/>
                  <a:pt x="5973352" y="11828955"/>
                  <a:pt x="5769618" y="12050462"/>
                </a:cubicBezTo>
                <a:cubicBezTo>
                  <a:pt x="5565893" y="12271969"/>
                  <a:pt x="5345861" y="12527549"/>
                  <a:pt x="4897661" y="12527549"/>
                </a:cubicBezTo>
                <a:cubicBezTo>
                  <a:pt x="4457605" y="12527549"/>
                  <a:pt x="4229428" y="12271969"/>
                  <a:pt x="4025694" y="12050462"/>
                </a:cubicBezTo>
                <a:cubicBezTo>
                  <a:pt x="3821969" y="11828955"/>
                  <a:pt x="3650832" y="11633009"/>
                  <a:pt x="3292268" y="11633009"/>
                </a:cubicBezTo>
                <a:cubicBezTo>
                  <a:pt x="2933704" y="11633009"/>
                  <a:pt x="2762576" y="11828955"/>
                  <a:pt x="2558842" y="12050462"/>
                </a:cubicBezTo>
                <a:cubicBezTo>
                  <a:pt x="2355117" y="12271969"/>
                  <a:pt x="2135085" y="12527549"/>
                  <a:pt x="1695029" y="12527549"/>
                </a:cubicBezTo>
                <a:cubicBezTo>
                  <a:pt x="1254973" y="12527549"/>
                  <a:pt x="1026797" y="12271969"/>
                  <a:pt x="823063" y="12050462"/>
                </a:cubicBezTo>
                <a:cubicBezTo>
                  <a:pt x="627490" y="11828955"/>
                  <a:pt x="448210" y="11633009"/>
                  <a:pt x="89638" y="11633009"/>
                </a:cubicBezTo>
                <a:cubicBezTo>
                  <a:pt x="40751" y="11633009"/>
                  <a:pt x="0" y="11590415"/>
                  <a:pt x="0" y="11539301"/>
                </a:cubicBezTo>
                <a:cubicBezTo>
                  <a:pt x="0" y="11488178"/>
                  <a:pt x="40751" y="11445584"/>
                  <a:pt x="89638" y="11445584"/>
                </a:cubicBezTo>
                <a:close/>
                <a:moveTo>
                  <a:pt x="89638" y="8584192"/>
                </a:moveTo>
                <a:cubicBezTo>
                  <a:pt x="529702" y="8584192"/>
                  <a:pt x="757877" y="8839772"/>
                  <a:pt x="953458" y="9061280"/>
                </a:cubicBezTo>
                <a:cubicBezTo>
                  <a:pt x="1140886" y="9274266"/>
                  <a:pt x="1328321" y="9478732"/>
                  <a:pt x="1686885" y="9478732"/>
                </a:cubicBezTo>
                <a:cubicBezTo>
                  <a:pt x="2045448" y="9478732"/>
                  <a:pt x="2216577" y="9282787"/>
                  <a:pt x="2420311" y="9061280"/>
                </a:cubicBezTo>
                <a:cubicBezTo>
                  <a:pt x="2624035" y="8839772"/>
                  <a:pt x="2844068" y="8584192"/>
                  <a:pt x="3292268" y="8584192"/>
                </a:cubicBezTo>
                <a:cubicBezTo>
                  <a:pt x="3732324" y="8584192"/>
                  <a:pt x="3960501" y="8839772"/>
                  <a:pt x="4164235" y="9061280"/>
                </a:cubicBezTo>
                <a:cubicBezTo>
                  <a:pt x="4367960" y="9282787"/>
                  <a:pt x="4539097" y="9478732"/>
                  <a:pt x="4897661" y="9478732"/>
                </a:cubicBezTo>
                <a:cubicBezTo>
                  <a:pt x="5256224" y="9478732"/>
                  <a:pt x="5427353" y="9282787"/>
                  <a:pt x="5631087" y="9061280"/>
                </a:cubicBezTo>
                <a:cubicBezTo>
                  <a:pt x="5834812" y="8839772"/>
                  <a:pt x="6054844" y="8584192"/>
                  <a:pt x="6503045" y="8584192"/>
                </a:cubicBezTo>
                <a:cubicBezTo>
                  <a:pt x="6943100" y="8584192"/>
                  <a:pt x="7171277" y="8839772"/>
                  <a:pt x="7375011" y="9061280"/>
                </a:cubicBezTo>
                <a:cubicBezTo>
                  <a:pt x="7578736" y="9282787"/>
                  <a:pt x="7749873" y="9478732"/>
                  <a:pt x="8108437" y="9478732"/>
                </a:cubicBezTo>
                <a:cubicBezTo>
                  <a:pt x="8467000" y="9478732"/>
                  <a:pt x="8638129" y="9282787"/>
                  <a:pt x="8841862" y="9061280"/>
                </a:cubicBezTo>
                <a:cubicBezTo>
                  <a:pt x="9045588" y="8839772"/>
                  <a:pt x="9265620" y="8584192"/>
                  <a:pt x="9713820" y="8584192"/>
                </a:cubicBezTo>
                <a:cubicBezTo>
                  <a:pt x="10153876" y="8584192"/>
                  <a:pt x="10382053" y="8839772"/>
                  <a:pt x="10585787" y="9061280"/>
                </a:cubicBezTo>
                <a:cubicBezTo>
                  <a:pt x="10789512" y="9282787"/>
                  <a:pt x="10960649" y="9478732"/>
                  <a:pt x="11319213" y="9478732"/>
                </a:cubicBezTo>
                <a:cubicBezTo>
                  <a:pt x="11677777" y="9478732"/>
                  <a:pt x="11848905" y="9282787"/>
                  <a:pt x="12052639" y="9061280"/>
                </a:cubicBezTo>
                <a:cubicBezTo>
                  <a:pt x="12256364" y="8839772"/>
                  <a:pt x="12484541" y="8584192"/>
                  <a:pt x="12924597" y="8584192"/>
                </a:cubicBezTo>
                <a:cubicBezTo>
                  <a:pt x="13364652" y="8584192"/>
                  <a:pt x="13592829" y="8839772"/>
                  <a:pt x="13796563" y="9061280"/>
                </a:cubicBezTo>
                <a:cubicBezTo>
                  <a:pt x="13992144" y="9274266"/>
                  <a:pt x="14171425" y="9478732"/>
                  <a:pt x="14529989" y="9478732"/>
                </a:cubicBezTo>
                <a:cubicBezTo>
                  <a:pt x="14888553" y="9478732"/>
                  <a:pt x="15059682" y="9282787"/>
                  <a:pt x="15263415" y="9061280"/>
                </a:cubicBezTo>
                <a:cubicBezTo>
                  <a:pt x="15390744" y="8922838"/>
                  <a:pt x="15527624" y="8771086"/>
                  <a:pt x="15719813" y="8676741"/>
                </a:cubicBezTo>
                <a:lnTo>
                  <a:pt x="15773620" y="8655118"/>
                </a:lnTo>
                <a:lnTo>
                  <a:pt x="15773620" y="8861511"/>
                </a:lnTo>
                <a:lnTo>
                  <a:pt x="15707541" y="8900473"/>
                </a:lnTo>
                <a:cubicBezTo>
                  <a:pt x="15593453" y="8978213"/>
                  <a:pt x="15499737" y="9082577"/>
                  <a:pt x="15401947" y="9189070"/>
                </a:cubicBezTo>
                <a:cubicBezTo>
                  <a:pt x="15198222" y="9410577"/>
                  <a:pt x="14970045" y="9666157"/>
                  <a:pt x="14529989" y="9666157"/>
                </a:cubicBezTo>
                <a:cubicBezTo>
                  <a:pt x="14089934" y="9666157"/>
                  <a:pt x="13861757" y="9410577"/>
                  <a:pt x="13658023" y="9189070"/>
                </a:cubicBezTo>
                <a:cubicBezTo>
                  <a:pt x="13454298" y="8967563"/>
                  <a:pt x="13283161" y="8771617"/>
                  <a:pt x="12924597" y="8771617"/>
                </a:cubicBezTo>
                <a:cubicBezTo>
                  <a:pt x="12566033" y="8771617"/>
                  <a:pt x="12394904" y="8967563"/>
                  <a:pt x="12191171" y="9189070"/>
                </a:cubicBezTo>
                <a:cubicBezTo>
                  <a:pt x="11987446" y="9410577"/>
                  <a:pt x="11759268" y="9666157"/>
                  <a:pt x="11319213" y="9666157"/>
                </a:cubicBezTo>
                <a:cubicBezTo>
                  <a:pt x="10879157" y="9666157"/>
                  <a:pt x="10650980" y="9410577"/>
                  <a:pt x="10447246" y="9189070"/>
                </a:cubicBezTo>
                <a:cubicBezTo>
                  <a:pt x="10243521" y="8967563"/>
                  <a:pt x="10072384" y="8771617"/>
                  <a:pt x="9713820" y="8771617"/>
                </a:cubicBezTo>
                <a:cubicBezTo>
                  <a:pt x="9355256" y="8771617"/>
                  <a:pt x="9184128" y="8967563"/>
                  <a:pt x="8980395" y="9189070"/>
                </a:cubicBezTo>
                <a:cubicBezTo>
                  <a:pt x="8776669" y="9410577"/>
                  <a:pt x="8556638" y="9666157"/>
                  <a:pt x="8108437" y="9666157"/>
                </a:cubicBezTo>
                <a:cubicBezTo>
                  <a:pt x="7668381" y="9666157"/>
                  <a:pt x="7440204" y="9410577"/>
                  <a:pt x="7236471" y="9189070"/>
                </a:cubicBezTo>
                <a:cubicBezTo>
                  <a:pt x="7032745" y="8967563"/>
                  <a:pt x="6861608" y="8771617"/>
                  <a:pt x="6503045" y="8771617"/>
                </a:cubicBezTo>
                <a:cubicBezTo>
                  <a:pt x="6144481" y="8771617"/>
                  <a:pt x="5973352" y="8967563"/>
                  <a:pt x="5769618" y="9189070"/>
                </a:cubicBezTo>
                <a:cubicBezTo>
                  <a:pt x="5565893" y="9410577"/>
                  <a:pt x="5345861" y="9666157"/>
                  <a:pt x="4897661" y="9666157"/>
                </a:cubicBezTo>
                <a:cubicBezTo>
                  <a:pt x="4457605" y="9666157"/>
                  <a:pt x="4229428" y="9410577"/>
                  <a:pt x="4025694" y="9189070"/>
                </a:cubicBezTo>
                <a:cubicBezTo>
                  <a:pt x="3821969" y="8967563"/>
                  <a:pt x="3650832" y="8771617"/>
                  <a:pt x="3292268" y="8771617"/>
                </a:cubicBezTo>
                <a:cubicBezTo>
                  <a:pt x="2933704" y="8771617"/>
                  <a:pt x="2762576" y="8967563"/>
                  <a:pt x="2558842" y="9189070"/>
                </a:cubicBezTo>
                <a:cubicBezTo>
                  <a:pt x="2355117" y="9410577"/>
                  <a:pt x="2135085" y="9666157"/>
                  <a:pt x="1695029" y="9666157"/>
                </a:cubicBezTo>
                <a:cubicBezTo>
                  <a:pt x="1254973" y="9666157"/>
                  <a:pt x="1026797" y="9410577"/>
                  <a:pt x="823063" y="9189070"/>
                </a:cubicBezTo>
                <a:cubicBezTo>
                  <a:pt x="627490" y="8967563"/>
                  <a:pt x="448210" y="8771617"/>
                  <a:pt x="89638" y="8771617"/>
                </a:cubicBezTo>
                <a:cubicBezTo>
                  <a:pt x="40751" y="8771617"/>
                  <a:pt x="0" y="8729023"/>
                  <a:pt x="0" y="8677909"/>
                </a:cubicBezTo>
                <a:cubicBezTo>
                  <a:pt x="0" y="8626786"/>
                  <a:pt x="40751" y="8584192"/>
                  <a:pt x="89638" y="8584192"/>
                </a:cubicBezTo>
                <a:close/>
                <a:moveTo>
                  <a:pt x="89638" y="5722791"/>
                </a:moveTo>
                <a:cubicBezTo>
                  <a:pt x="529702" y="5722791"/>
                  <a:pt x="757877" y="5978372"/>
                  <a:pt x="953458" y="6199879"/>
                </a:cubicBezTo>
                <a:cubicBezTo>
                  <a:pt x="1140886" y="6412865"/>
                  <a:pt x="1328321" y="6617331"/>
                  <a:pt x="1686885" y="6617331"/>
                </a:cubicBezTo>
                <a:cubicBezTo>
                  <a:pt x="2045448" y="6617331"/>
                  <a:pt x="2216577" y="6421386"/>
                  <a:pt x="2420311" y="6199879"/>
                </a:cubicBezTo>
                <a:cubicBezTo>
                  <a:pt x="2624036" y="5978372"/>
                  <a:pt x="2844068" y="5722791"/>
                  <a:pt x="3292268" y="5722791"/>
                </a:cubicBezTo>
                <a:cubicBezTo>
                  <a:pt x="3732324" y="5722791"/>
                  <a:pt x="3960501" y="5978372"/>
                  <a:pt x="4164235" y="6199879"/>
                </a:cubicBezTo>
                <a:cubicBezTo>
                  <a:pt x="4367960" y="6421386"/>
                  <a:pt x="4539097" y="6617331"/>
                  <a:pt x="4897661" y="6617331"/>
                </a:cubicBezTo>
                <a:cubicBezTo>
                  <a:pt x="5256224" y="6617331"/>
                  <a:pt x="5427353" y="6421386"/>
                  <a:pt x="5631087" y="6199879"/>
                </a:cubicBezTo>
                <a:cubicBezTo>
                  <a:pt x="5834812" y="5978372"/>
                  <a:pt x="6054844" y="5722791"/>
                  <a:pt x="6503045" y="5722791"/>
                </a:cubicBezTo>
                <a:cubicBezTo>
                  <a:pt x="6943100" y="5722791"/>
                  <a:pt x="7171278" y="5978372"/>
                  <a:pt x="7375011" y="6199879"/>
                </a:cubicBezTo>
                <a:cubicBezTo>
                  <a:pt x="7578737" y="6421386"/>
                  <a:pt x="7749874" y="6617331"/>
                  <a:pt x="8108438" y="6617331"/>
                </a:cubicBezTo>
                <a:cubicBezTo>
                  <a:pt x="8467000" y="6617331"/>
                  <a:pt x="8638129" y="6421386"/>
                  <a:pt x="8841862" y="6199879"/>
                </a:cubicBezTo>
                <a:cubicBezTo>
                  <a:pt x="9045588" y="5978372"/>
                  <a:pt x="9265620" y="5722791"/>
                  <a:pt x="9713820" y="5722791"/>
                </a:cubicBezTo>
                <a:cubicBezTo>
                  <a:pt x="10153876" y="5722791"/>
                  <a:pt x="10382053" y="5978372"/>
                  <a:pt x="10585787" y="6199879"/>
                </a:cubicBezTo>
                <a:cubicBezTo>
                  <a:pt x="10789512" y="6421386"/>
                  <a:pt x="10960649" y="6617331"/>
                  <a:pt x="11319213" y="6617331"/>
                </a:cubicBezTo>
                <a:cubicBezTo>
                  <a:pt x="11677777" y="6617331"/>
                  <a:pt x="11848905" y="6421386"/>
                  <a:pt x="12052639" y="6199879"/>
                </a:cubicBezTo>
                <a:cubicBezTo>
                  <a:pt x="12256364" y="5978372"/>
                  <a:pt x="12484541" y="5722791"/>
                  <a:pt x="12924597" y="5722791"/>
                </a:cubicBezTo>
                <a:cubicBezTo>
                  <a:pt x="13364652" y="5722791"/>
                  <a:pt x="13592829" y="5978372"/>
                  <a:pt x="13796563" y="6199879"/>
                </a:cubicBezTo>
                <a:cubicBezTo>
                  <a:pt x="13992144" y="6412865"/>
                  <a:pt x="14171425" y="6617331"/>
                  <a:pt x="14529989" y="6617331"/>
                </a:cubicBezTo>
                <a:cubicBezTo>
                  <a:pt x="14888553" y="6617331"/>
                  <a:pt x="15059682" y="6421386"/>
                  <a:pt x="15263415" y="6199879"/>
                </a:cubicBezTo>
                <a:cubicBezTo>
                  <a:pt x="15390744" y="6061437"/>
                  <a:pt x="15527624" y="5909685"/>
                  <a:pt x="15719813" y="5815340"/>
                </a:cubicBezTo>
                <a:lnTo>
                  <a:pt x="15773620" y="5793718"/>
                </a:lnTo>
                <a:lnTo>
                  <a:pt x="15773620" y="6000111"/>
                </a:lnTo>
                <a:lnTo>
                  <a:pt x="15707541" y="6039073"/>
                </a:lnTo>
                <a:cubicBezTo>
                  <a:pt x="15593453" y="6116813"/>
                  <a:pt x="15499737" y="6221176"/>
                  <a:pt x="15401947" y="6327669"/>
                </a:cubicBezTo>
                <a:cubicBezTo>
                  <a:pt x="15198222" y="6549176"/>
                  <a:pt x="14970045" y="6804756"/>
                  <a:pt x="14529989" y="6804756"/>
                </a:cubicBezTo>
                <a:cubicBezTo>
                  <a:pt x="14089934" y="6804756"/>
                  <a:pt x="13861757" y="6549176"/>
                  <a:pt x="13658023" y="6327669"/>
                </a:cubicBezTo>
                <a:cubicBezTo>
                  <a:pt x="13454298" y="6106162"/>
                  <a:pt x="13283161" y="5910216"/>
                  <a:pt x="12924597" y="5910216"/>
                </a:cubicBezTo>
                <a:cubicBezTo>
                  <a:pt x="12566033" y="5910216"/>
                  <a:pt x="12394904" y="6106162"/>
                  <a:pt x="12191171" y="6327669"/>
                </a:cubicBezTo>
                <a:cubicBezTo>
                  <a:pt x="11987446" y="6549176"/>
                  <a:pt x="11759268" y="6804756"/>
                  <a:pt x="11319213" y="6804756"/>
                </a:cubicBezTo>
                <a:cubicBezTo>
                  <a:pt x="10879157" y="6804756"/>
                  <a:pt x="10650980" y="6549176"/>
                  <a:pt x="10447246" y="6327669"/>
                </a:cubicBezTo>
                <a:cubicBezTo>
                  <a:pt x="10243521" y="6106162"/>
                  <a:pt x="10072384" y="5910216"/>
                  <a:pt x="9713820" y="5910216"/>
                </a:cubicBezTo>
                <a:cubicBezTo>
                  <a:pt x="9355256" y="5910216"/>
                  <a:pt x="9184128" y="6106162"/>
                  <a:pt x="8980395" y="6327669"/>
                </a:cubicBezTo>
                <a:cubicBezTo>
                  <a:pt x="8776669" y="6549176"/>
                  <a:pt x="8556638" y="6804756"/>
                  <a:pt x="8108438" y="6804756"/>
                </a:cubicBezTo>
                <a:cubicBezTo>
                  <a:pt x="7668382" y="6804756"/>
                  <a:pt x="7440205" y="6549176"/>
                  <a:pt x="7236471" y="6327669"/>
                </a:cubicBezTo>
                <a:cubicBezTo>
                  <a:pt x="7032746" y="6106162"/>
                  <a:pt x="6861608" y="5910216"/>
                  <a:pt x="6503045" y="5910216"/>
                </a:cubicBezTo>
                <a:cubicBezTo>
                  <a:pt x="6144481" y="5910216"/>
                  <a:pt x="5973352" y="6106162"/>
                  <a:pt x="5769619" y="6327669"/>
                </a:cubicBezTo>
                <a:cubicBezTo>
                  <a:pt x="5565893" y="6549176"/>
                  <a:pt x="5345861" y="6804756"/>
                  <a:pt x="4897661" y="6804756"/>
                </a:cubicBezTo>
                <a:cubicBezTo>
                  <a:pt x="4457605" y="6804756"/>
                  <a:pt x="4229428" y="6549176"/>
                  <a:pt x="4025695" y="6327669"/>
                </a:cubicBezTo>
                <a:cubicBezTo>
                  <a:pt x="3821969" y="6106162"/>
                  <a:pt x="3650832" y="5910216"/>
                  <a:pt x="3292268" y="5910216"/>
                </a:cubicBezTo>
                <a:cubicBezTo>
                  <a:pt x="2933705" y="5910216"/>
                  <a:pt x="2762576" y="6106162"/>
                  <a:pt x="2558842" y="6327669"/>
                </a:cubicBezTo>
                <a:cubicBezTo>
                  <a:pt x="2355117" y="6549176"/>
                  <a:pt x="2135085" y="6804756"/>
                  <a:pt x="1695029" y="6804756"/>
                </a:cubicBezTo>
                <a:cubicBezTo>
                  <a:pt x="1254974" y="6804756"/>
                  <a:pt x="1026797" y="6549176"/>
                  <a:pt x="823063" y="6327669"/>
                </a:cubicBezTo>
                <a:cubicBezTo>
                  <a:pt x="627490" y="6106162"/>
                  <a:pt x="448210" y="5910216"/>
                  <a:pt x="89638" y="5910216"/>
                </a:cubicBezTo>
                <a:cubicBezTo>
                  <a:pt x="40751" y="5910216"/>
                  <a:pt x="0" y="5867623"/>
                  <a:pt x="0" y="5816508"/>
                </a:cubicBezTo>
                <a:cubicBezTo>
                  <a:pt x="0" y="5765385"/>
                  <a:pt x="40751" y="5722791"/>
                  <a:pt x="89638" y="5722791"/>
                </a:cubicBezTo>
                <a:close/>
                <a:moveTo>
                  <a:pt x="89638" y="2861401"/>
                </a:moveTo>
                <a:cubicBezTo>
                  <a:pt x="529702" y="2861401"/>
                  <a:pt x="757877" y="3116981"/>
                  <a:pt x="953459" y="3338489"/>
                </a:cubicBezTo>
                <a:cubicBezTo>
                  <a:pt x="1140886" y="3551475"/>
                  <a:pt x="1328321" y="3755941"/>
                  <a:pt x="1686885" y="3755941"/>
                </a:cubicBezTo>
                <a:cubicBezTo>
                  <a:pt x="2045449" y="3755941"/>
                  <a:pt x="2216577" y="3559995"/>
                  <a:pt x="2420311" y="3338489"/>
                </a:cubicBezTo>
                <a:cubicBezTo>
                  <a:pt x="2624036" y="3116981"/>
                  <a:pt x="2844068" y="2861401"/>
                  <a:pt x="3292268" y="2861401"/>
                </a:cubicBezTo>
                <a:cubicBezTo>
                  <a:pt x="3732324" y="2861401"/>
                  <a:pt x="3960501" y="3116981"/>
                  <a:pt x="4164235" y="3338489"/>
                </a:cubicBezTo>
                <a:cubicBezTo>
                  <a:pt x="4367960" y="3559995"/>
                  <a:pt x="4539097" y="3755941"/>
                  <a:pt x="4897661" y="3755941"/>
                </a:cubicBezTo>
                <a:cubicBezTo>
                  <a:pt x="5256225" y="3755941"/>
                  <a:pt x="5427353" y="3559995"/>
                  <a:pt x="5631087" y="3338489"/>
                </a:cubicBezTo>
                <a:cubicBezTo>
                  <a:pt x="5834812" y="3116981"/>
                  <a:pt x="6054844" y="2861401"/>
                  <a:pt x="6503045" y="2861401"/>
                </a:cubicBezTo>
                <a:cubicBezTo>
                  <a:pt x="6943101" y="2861401"/>
                  <a:pt x="7171278" y="3116981"/>
                  <a:pt x="7375011" y="3338489"/>
                </a:cubicBezTo>
                <a:cubicBezTo>
                  <a:pt x="7578737" y="3559995"/>
                  <a:pt x="7749874" y="3755941"/>
                  <a:pt x="8108438" y="3755941"/>
                </a:cubicBezTo>
                <a:cubicBezTo>
                  <a:pt x="8467000" y="3755941"/>
                  <a:pt x="8638129" y="3559995"/>
                  <a:pt x="8841862" y="3338489"/>
                </a:cubicBezTo>
                <a:cubicBezTo>
                  <a:pt x="9045588" y="3116981"/>
                  <a:pt x="9265620" y="2861401"/>
                  <a:pt x="9713820" y="2861401"/>
                </a:cubicBezTo>
                <a:cubicBezTo>
                  <a:pt x="10153876" y="2861401"/>
                  <a:pt x="10382053" y="3116981"/>
                  <a:pt x="10585787" y="3338489"/>
                </a:cubicBezTo>
                <a:cubicBezTo>
                  <a:pt x="10789512" y="3559995"/>
                  <a:pt x="10960649" y="3755941"/>
                  <a:pt x="11319213" y="3755941"/>
                </a:cubicBezTo>
                <a:cubicBezTo>
                  <a:pt x="11677777" y="3755941"/>
                  <a:pt x="11848905" y="3559995"/>
                  <a:pt x="12052639" y="3338489"/>
                </a:cubicBezTo>
                <a:cubicBezTo>
                  <a:pt x="12256364" y="3116981"/>
                  <a:pt x="12484541" y="2861401"/>
                  <a:pt x="12924597" y="2861401"/>
                </a:cubicBezTo>
                <a:cubicBezTo>
                  <a:pt x="13364652" y="2861401"/>
                  <a:pt x="13592829" y="3116981"/>
                  <a:pt x="13796563" y="3338489"/>
                </a:cubicBezTo>
                <a:cubicBezTo>
                  <a:pt x="13992144" y="3551475"/>
                  <a:pt x="14171425" y="3755941"/>
                  <a:pt x="14529989" y="3755941"/>
                </a:cubicBezTo>
                <a:cubicBezTo>
                  <a:pt x="14888553" y="3755941"/>
                  <a:pt x="15059682" y="3559995"/>
                  <a:pt x="15263415" y="3338489"/>
                </a:cubicBezTo>
                <a:cubicBezTo>
                  <a:pt x="15390744" y="3200047"/>
                  <a:pt x="15527624" y="3048295"/>
                  <a:pt x="15719813" y="2953949"/>
                </a:cubicBezTo>
                <a:lnTo>
                  <a:pt x="15773620" y="2932327"/>
                </a:lnTo>
                <a:lnTo>
                  <a:pt x="15773620" y="3138720"/>
                </a:lnTo>
                <a:lnTo>
                  <a:pt x="15707541" y="3177683"/>
                </a:lnTo>
                <a:cubicBezTo>
                  <a:pt x="15593453" y="3255422"/>
                  <a:pt x="15499737" y="3359785"/>
                  <a:pt x="15401947" y="3466278"/>
                </a:cubicBezTo>
                <a:cubicBezTo>
                  <a:pt x="15198222" y="3687785"/>
                  <a:pt x="14970045" y="3943366"/>
                  <a:pt x="14529989" y="3943366"/>
                </a:cubicBezTo>
                <a:cubicBezTo>
                  <a:pt x="14089934" y="3943366"/>
                  <a:pt x="13861757" y="3687785"/>
                  <a:pt x="13658023" y="3466278"/>
                </a:cubicBezTo>
                <a:cubicBezTo>
                  <a:pt x="13454298" y="3244772"/>
                  <a:pt x="13283161" y="3048827"/>
                  <a:pt x="12924597" y="3048827"/>
                </a:cubicBezTo>
                <a:cubicBezTo>
                  <a:pt x="12566033" y="3048827"/>
                  <a:pt x="12394904" y="3244772"/>
                  <a:pt x="12191171" y="3466278"/>
                </a:cubicBezTo>
                <a:cubicBezTo>
                  <a:pt x="11987446" y="3687785"/>
                  <a:pt x="11759268" y="3943366"/>
                  <a:pt x="11319213" y="3943366"/>
                </a:cubicBezTo>
                <a:cubicBezTo>
                  <a:pt x="10879157" y="3943366"/>
                  <a:pt x="10650980" y="3687785"/>
                  <a:pt x="10447246" y="3466278"/>
                </a:cubicBezTo>
                <a:cubicBezTo>
                  <a:pt x="10243521" y="3244772"/>
                  <a:pt x="10072384" y="3048827"/>
                  <a:pt x="9713820" y="3048827"/>
                </a:cubicBezTo>
                <a:cubicBezTo>
                  <a:pt x="9355256" y="3048827"/>
                  <a:pt x="9184128" y="3244772"/>
                  <a:pt x="8980395" y="3466278"/>
                </a:cubicBezTo>
                <a:cubicBezTo>
                  <a:pt x="8776669" y="3687785"/>
                  <a:pt x="8556638" y="3943366"/>
                  <a:pt x="8108438" y="3943366"/>
                </a:cubicBezTo>
                <a:cubicBezTo>
                  <a:pt x="7668382" y="3943366"/>
                  <a:pt x="7440205" y="3687785"/>
                  <a:pt x="7236471" y="3466278"/>
                </a:cubicBezTo>
                <a:cubicBezTo>
                  <a:pt x="7032746" y="3244772"/>
                  <a:pt x="6861609" y="3048827"/>
                  <a:pt x="6503045" y="3048827"/>
                </a:cubicBezTo>
                <a:cubicBezTo>
                  <a:pt x="6144481" y="3048827"/>
                  <a:pt x="5973353" y="3244772"/>
                  <a:pt x="5769619" y="3466278"/>
                </a:cubicBezTo>
                <a:cubicBezTo>
                  <a:pt x="5565894" y="3687785"/>
                  <a:pt x="5345862" y="3943366"/>
                  <a:pt x="4897661" y="3943366"/>
                </a:cubicBezTo>
                <a:cubicBezTo>
                  <a:pt x="4457605" y="3943366"/>
                  <a:pt x="4229428" y="3687785"/>
                  <a:pt x="4025695" y="3466278"/>
                </a:cubicBezTo>
                <a:cubicBezTo>
                  <a:pt x="3821970" y="3244772"/>
                  <a:pt x="3650832" y="3048827"/>
                  <a:pt x="3292268" y="3048827"/>
                </a:cubicBezTo>
                <a:cubicBezTo>
                  <a:pt x="2933705" y="3048827"/>
                  <a:pt x="2762576" y="3244772"/>
                  <a:pt x="2558843" y="3466278"/>
                </a:cubicBezTo>
                <a:cubicBezTo>
                  <a:pt x="2355117" y="3687785"/>
                  <a:pt x="2135085" y="3943366"/>
                  <a:pt x="1695030" y="3943366"/>
                </a:cubicBezTo>
                <a:cubicBezTo>
                  <a:pt x="1254974" y="3943366"/>
                  <a:pt x="1026797" y="3687785"/>
                  <a:pt x="823063" y="3466278"/>
                </a:cubicBezTo>
                <a:cubicBezTo>
                  <a:pt x="627490" y="3244772"/>
                  <a:pt x="448210" y="3048827"/>
                  <a:pt x="89638" y="3048827"/>
                </a:cubicBezTo>
                <a:cubicBezTo>
                  <a:pt x="40753" y="3048827"/>
                  <a:pt x="0" y="3006233"/>
                  <a:pt x="0" y="2955118"/>
                </a:cubicBezTo>
                <a:cubicBezTo>
                  <a:pt x="0" y="2903995"/>
                  <a:pt x="40753" y="2861401"/>
                  <a:pt x="89638" y="2861401"/>
                </a:cubicBezTo>
                <a:close/>
                <a:moveTo>
                  <a:pt x="89638" y="0"/>
                </a:moveTo>
                <a:cubicBezTo>
                  <a:pt x="529702" y="0"/>
                  <a:pt x="757877" y="255580"/>
                  <a:pt x="953459" y="477088"/>
                </a:cubicBezTo>
                <a:cubicBezTo>
                  <a:pt x="1140886" y="690074"/>
                  <a:pt x="1328321" y="894541"/>
                  <a:pt x="1686885" y="894541"/>
                </a:cubicBezTo>
                <a:cubicBezTo>
                  <a:pt x="2045449" y="894541"/>
                  <a:pt x="2216577" y="698595"/>
                  <a:pt x="2420311" y="477088"/>
                </a:cubicBezTo>
                <a:cubicBezTo>
                  <a:pt x="2624036" y="255580"/>
                  <a:pt x="2844068" y="0"/>
                  <a:pt x="3292268" y="0"/>
                </a:cubicBezTo>
                <a:cubicBezTo>
                  <a:pt x="3732324" y="0"/>
                  <a:pt x="3960501" y="255580"/>
                  <a:pt x="4164235" y="477088"/>
                </a:cubicBezTo>
                <a:cubicBezTo>
                  <a:pt x="4367960" y="698595"/>
                  <a:pt x="4539097" y="894541"/>
                  <a:pt x="4897661" y="894541"/>
                </a:cubicBezTo>
                <a:cubicBezTo>
                  <a:pt x="5256225" y="894541"/>
                  <a:pt x="5427353" y="698595"/>
                  <a:pt x="5631087" y="477088"/>
                </a:cubicBezTo>
                <a:cubicBezTo>
                  <a:pt x="5834812" y="255580"/>
                  <a:pt x="6054844" y="0"/>
                  <a:pt x="6503045" y="0"/>
                </a:cubicBezTo>
                <a:cubicBezTo>
                  <a:pt x="6943101" y="0"/>
                  <a:pt x="7171278" y="255580"/>
                  <a:pt x="7375011" y="477088"/>
                </a:cubicBezTo>
                <a:cubicBezTo>
                  <a:pt x="7578737" y="698595"/>
                  <a:pt x="7749874" y="894541"/>
                  <a:pt x="8108438" y="894541"/>
                </a:cubicBezTo>
                <a:cubicBezTo>
                  <a:pt x="8467000" y="894541"/>
                  <a:pt x="8638129" y="698595"/>
                  <a:pt x="8841862" y="477088"/>
                </a:cubicBezTo>
                <a:cubicBezTo>
                  <a:pt x="9045588" y="255580"/>
                  <a:pt x="9265620" y="0"/>
                  <a:pt x="9713820" y="0"/>
                </a:cubicBezTo>
                <a:cubicBezTo>
                  <a:pt x="10153876" y="0"/>
                  <a:pt x="10382053" y="255580"/>
                  <a:pt x="10585787" y="477088"/>
                </a:cubicBezTo>
                <a:cubicBezTo>
                  <a:pt x="10789512" y="698595"/>
                  <a:pt x="10960649" y="894541"/>
                  <a:pt x="11319213" y="894541"/>
                </a:cubicBezTo>
                <a:cubicBezTo>
                  <a:pt x="11677777" y="894541"/>
                  <a:pt x="11848905" y="698595"/>
                  <a:pt x="12052639" y="477088"/>
                </a:cubicBezTo>
                <a:cubicBezTo>
                  <a:pt x="12256364" y="255580"/>
                  <a:pt x="12484541" y="0"/>
                  <a:pt x="12924597" y="0"/>
                </a:cubicBezTo>
                <a:cubicBezTo>
                  <a:pt x="13364652" y="0"/>
                  <a:pt x="13592829" y="255580"/>
                  <a:pt x="13796563" y="477088"/>
                </a:cubicBezTo>
                <a:cubicBezTo>
                  <a:pt x="13992144" y="690074"/>
                  <a:pt x="14171425" y="894541"/>
                  <a:pt x="14529989" y="894541"/>
                </a:cubicBezTo>
                <a:cubicBezTo>
                  <a:pt x="14888553" y="894541"/>
                  <a:pt x="15059682" y="698595"/>
                  <a:pt x="15263415" y="477088"/>
                </a:cubicBezTo>
                <a:cubicBezTo>
                  <a:pt x="15390744" y="338646"/>
                  <a:pt x="15527624" y="186894"/>
                  <a:pt x="15719813" y="92548"/>
                </a:cubicBezTo>
                <a:lnTo>
                  <a:pt x="15773620" y="70926"/>
                </a:lnTo>
                <a:lnTo>
                  <a:pt x="15773620" y="277319"/>
                </a:lnTo>
                <a:lnTo>
                  <a:pt x="15707541" y="316281"/>
                </a:lnTo>
                <a:cubicBezTo>
                  <a:pt x="15593453" y="394021"/>
                  <a:pt x="15499737" y="498384"/>
                  <a:pt x="15401947" y="604878"/>
                </a:cubicBezTo>
                <a:cubicBezTo>
                  <a:pt x="15198222" y="826385"/>
                  <a:pt x="14970045" y="1081965"/>
                  <a:pt x="14529989" y="1081965"/>
                </a:cubicBezTo>
                <a:cubicBezTo>
                  <a:pt x="14089934" y="1081965"/>
                  <a:pt x="13861757" y="826385"/>
                  <a:pt x="13658023" y="604878"/>
                </a:cubicBezTo>
                <a:cubicBezTo>
                  <a:pt x="13454298" y="383371"/>
                  <a:pt x="13283161" y="187425"/>
                  <a:pt x="12924597" y="187425"/>
                </a:cubicBezTo>
                <a:cubicBezTo>
                  <a:pt x="12566033" y="187425"/>
                  <a:pt x="12394904" y="383371"/>
                  <a:pt x="12191171" y="604878"/>
                </a:cubicBezTo>
                <a:cubicBezTo>
                  <a:pt x="11987446" y="826385"/>
                  <a:pt x="11759268" y="1081965"/>
                  <a:pt x="11319213" y="1081965"/>
                </a:cubicBezTo>
                <a:cubicBezTo>
                  <a:pt x="10879157" y="1081965"/>
                  <a:pt x="10650980" y="826385"/>
                  <a:pt x="10447246" y="604878"/>
                </a:cubicBezTo>
                <a:cubicBezTo>
                  <a:pt x="10243521" y="383371"/>
                  <a:pt x="10072384" y="187425"/>
                  <a:pt x="9713820" y="187425"/>
                </a:cubicBezTo>
                <a:cubicBezTo>
                  <a:pt x="9355256" y="187425"/>
                  <a:pt x="9184128" y="383371"/>
                  <a:pt x="8980395" y="604878"/>
                </a:cubicBezTo>
                <a:cubicBezTo>
                  <a:pt x="8776669" y="826385"/>
                  <a:pt x="8556638" y="1081965"/>
                  <a:pt x="8108438" y="1081965"/>
                </a:cubicBezTo>
                <a:cubicBezTo>
                  <a:pt x="7668382" y="1081965"/>
                  <a:pt x="7440205" y="826385"/>
                  <a:pt x="7236471" y="604878"/>
                </a:cubicBezTo>
                <a:cubicBezTo>
                  <a:pt x="7032746" y="383371"/>
                  <a:pt x="6861609" y="187425"/>
                  <a:pt x="6503045" y="187425"/>
                </a:cubicBezTo>
                <a:cubicBezTo>
                  <a:pt x="6144481" y="187425"/>
                  <a:pt x="5973353" y="383371"/>
                  <a:pt x="5769619" y="604878"/>
                </a:cubicBezTo>
                <a:cubicBezTo>
                  <a:pt x="5565894" y="826385"/>
                  <a:pt x="5345862" y="1081965"/>
                  <a:pt x="4897661" y="1081965"/>
                </a:cubicBezTo>
                <a:cubicBezTo>
                  <a:pt x="4457605" y="1081965"/>
                  <a:pt x="4229428" y="826385"/>
                  <a:pt x="4025695" y="604878"/>
                </a:cubicBezTo>
                <a:cubicBezTo>
                  <a:pt x="3821970" y="383371"/>
                  <a:pt x="3650832" y="187425"/>
                  <a:pt x="3292268" y="187425"/>
                </a:cubicBezTo>
                <a:cubicBezTo>
                  <a:pt x="2933705" y="187425"/>
                  <a:pt x="2762576" y="383371"/>
                  <a:pt x="2558843" y="604878"/>
                </a:cubicBezTo>
                <a:cubicBezTo>
                  <a:pt x="2355117" y="826385"/>
                  <a:pt x="2135085" y="1081965"/>
                  <a:pt x="1695030" y="1081965"/>
                </a:cubicBezTo>
                <a:cubicBezTo>
                  <a:pt x="1254974" y="1081965"/>
                  <a:pt x="1026797" y="826385"/>
                  <a:pt x="823063" y="604878"/>
                </a:cubicBezTo>
                <a:cubicBezTo>
                  <a:pt x="627490" y="383371"/>
                  <a:pt x="448210" y="187425"/>
                  <a:pt x="89638" y="187425"/>
                </a:cubicBezTo>
                <a:cubicBezTo>
                  <a:pt x="40753" y="187425"/>
                  <a:pt x="0" y="144831"/>
                  <a:pt x="0" y="93717"/>
                </a:cubicBezTo>
                <a:cubicBezTo>
                  <a:pt x="0" y="42593"/>
                  <a:pt x="40753" y="0"/>
                  <a:pt x="8963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CC87F0-E88C-754F-87EB-E17B901550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104" t="18926" r="5724" b="17001"/>
          <a:stretch/>
        </p:blipFill>
        <p:spPr>
          <a:xfrm>
            <a:off x="7014162" y="455376"/>
            <a:ext cx="1645920" cy="319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51D179-4685-AB49-B364-BAB3785CBD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64164" y="221305"/>
            <a:ext cx="1493771" cy="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9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Whit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25766" y="3856736"/>
            <a:ext cx="5486400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5766" y="4102749"/>
            <a:ext cx="54864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5766" y="4348762"/>
            <a:ext cx="54864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25766" y="3107661"/>
            <a:ext cx="5486400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900"/>
              </a:spcBef>
              <a:buFont typeface="Arial" panose="020B0604020202020204" pitchFamily="34" charset="0"/>
              <a:buNone/>
              <a:defRPr sz="2200" b="0" i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5766" y="1653702"/>
            <a:ext cx="5489260" cy="1463195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tx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76D6D9A-FCAE-6A47-A41B-0CD9DD0BE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2506" y="1083243"/>
            <a:ext cx="3561494" cy="4070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7DDBBB-C48F-744F-B299-18CD2CF3F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104" t="18926" r="5724" b="17001"/>
          <a:stretch/>
        </p:blipFill>
        <p:spPr>
          <a:xfrm>
            <a:off x="7014162" y="455376"/>
            <a:ext cx="1645920" cy="319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BDF048-2E6A-034A-B6C9-B7EE8F4C88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64164" y="221305"/>
            <a:ext cx="1493771" cy="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2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82">
            <a:extLst>
              <a:ext uri="{FF2B5EF4-FFF2-40B4-BE49-F238E27FC236}">
                <a16:creationId xmlns:a16="http://schemas.microsoft.com/office/drawing/2014/main" id="{B3B836F2-FBAA-0D4A-BB78-337068276E90}"/>
              </a:ext>
            </a:extLst>
          </p:cNvPr>
          <p:cNvSpPr/>
          <p:nvPr userDrawn="1"/>
        </p:nvSpPr>
        <p:spPr>
          <a:xfrm>
            <a:off x="0" y="861325"/>
            <a:ext cx="1628272" cy="2260939"/>
          </a:xfrm>
          <a:custGeom>
            <a:avLst/>
            <a:gdLst>
              <a:gd name="connsiteX0" fmla="*/ 1399180 w 1628272"/>
              <a:gd name="connsiteY0" fmla="*/ 1826799 h 2260939"/>
              <a:gd name="connsiteX1" fmla="*/ 1413256 w 1628272"/>
              <a:gd name="connsiteY1" fmla="*/ 1826799 h 2260939"/>
              <a:gd name="connsiteX2" fmla="*/ 1413314 w 1628272"/>
              <a:gd name="connsiteY2" fmla="*/ 1841018 h 2260939"/>
              <a:gd name="connsiteX3" fmla="*/ 1413256 w 1628272"/>
              <a:gd name="connsiteY3" fmla="*/ 1841076 h 2260939"/>
              <a:gd name="connsiteX4" fmla="*/ 1182010 w 1628272"/>
              <a:gd name="connsiteY4" fmla="*/ 2072322 h 2260939"/>
              <a:gd name="connsiteX5" fmla="*/ 1174771 w 1628272"/>
              <a:gd name="connsiteY5" fmla="*/ 2075338 h 2260939"/>
              <a:gd name="connsiteX6" fmla="*/ 1167733 w 1628272"/>
              <a:gd name="connsiteY6" fmla="*/ 2072322 h 2260939"/>
              <a:gd name="connsiteX7" fmla="*/ 1167675 w 1628272"/>
              <a:gd name="connsiteY7" fmla="*/ 2058103 h 2260939"/>
              <a:gd name="connsiteX8" fmla="*/ 1167733 w 1628272"/>
              <a:gd name="connsiteY8" fmla="*/ 2058045 h 2260939"/>
              <a:gd name="connsiteX9" fmla="*/ 1523391 w 1628272"/>
              <a:gd name="connsiteY9" fmla="*/ 1564528 h 2260939"/>
              <a:gd name="connsiteX10" fmla="*/ 1523449 w 1628272"/>
              <a:gd name="connsiteY10" fmla="*/ 1564586 h 2260939"/>
              <a:gd name="connsiteX11" fmla="*/ 1523449 w 1628272"/>
              <a:gd name="connsiteY11" fmla="*/ 1578863 h 2260939"/>
              <a:gd name="connsiteX12" fmla="*/ 927438 w 1628272"/>
              <a:gd name="connsiteY12" fmla="*/ 2174472 h 2260939"/>
              <a:gd name="connsiteX13" fmla="*/ 920199 w 1628272"/>
              <a:gd name="connsiteY13" fmla="*/ 2177488 h 2260939"/>
              <a:gd name="connsiteX14" fmla="*/ 910287 w 1628272"/>
              <a:gd name="connsiteY14" fmla="*/ 2167294 h 2260939"/>
              <a:gd name="connsiteX15" fmla="*/ 913161 w 1628272"/>
              <a:gd name="connsiteY15" fmla="*/ 2160396 h 2260939"/>
              <a:gd name="connsiteX16" fmla="*/ 1509172 w 1628272"/>
              <a:gd name="connsiteY16" fmla="*/ 1564586 h 2260939"/>
              <a:gd name="connsiteX17" fmla="*/ 1523391 w 1628272"/>
              <a:gd name="connsiteY17" fmla="*/ 1564528 h 2260939"/>
              <a:gd name="connsiteX18" fmla="*/ 1601010 w 1628272"/>
              <a:gd name="connsiteY18" fmla="*/ 1334690 h 2260939"/>
              <a:gd name="connsiteX19" fmla="*/ 1601068 w 1628272"/>
              <a:gd name="connsiteY19" fmla="*/ 1334748 h 2260939"/>
              <a:gd name="connsiteX20" fmla="*/ 1601068 w 1628272"/>
              <a:gd name="connsiteY20" fmla="*/ 1348824 h 2260939"/>
              <a:gd name="connsiteX21" fmla="*/ 709866 w 1628272"/>
              <a:gd name="connsiteY21" fmla="*/ 2239824 h 2260939"/>
              <a:gd name="connsiteX22" fmla="*/ 702828 w 1628272"/>
              <a:gd name="connsiteY22" fmla="*/ 2242841 h 2260939"/>
              <a:gd name="connsiteX23" fmla="*/ 695589 w 1628272"/>
              <a:gd name="connsiteY23" fmla="*/ 2239824 h 2260939"/>
              <a:gd name="connsiteX24" fmla="*/ 695589 w 1628272"/>
              <a:gd name="connsiteY24" fmla="*/ 2225547 h 2260939"/>
              <a:gd name="connsiteX25" fmla="*/ 1586791 w 1628272"/>
              <a:gd name="connsiteY25" fmla="*/ 1334748 h 2260939"/>
              <a:gd name="connsiteX26" fmla="*/ 1601010 w 1628272"/>
              <a:gd name="connsiteY26" fmla="*/ 1334690 h 2260939"/>
              <a:gd name="connsiteX27" fmla="*/ 1625340 w 1628272"/>
              <a:gd name="connsiteY27" fmla="*/ 1157737 h 2260939"/>
              <a:gd name="connsiteX28" fmla="*/ 1625398 w 1628272"/>
              <a:gd name="connsiteY28" fmla="*/ 1157795 h 2260939"/>
              <a:gd name="connsiteX29" fmla="*/ 1625398 w 1628272"/>
              <a:gd name="connsiteY29" fmla="*/ 1171871 h 2260939"/>
              <a:gd name="connsiteX30" fmla="*/ 539548 w 1628272"/>
              <a:gd name="connsiteY30" fmla="*/ 2257721 h 2260939"/>
              <a:gd name="connsiteX31" fmla="*/ 532309 w 1628272"/>
              <a:gd name="connsiteY31" fmla="*/ 2260939 h 2260939"/>
              <a:gd name="connsiteX32" fmla="*/ 525271 w 1628272"/>
              <a:gd name="connsiteY32" fmla="*/ 2257922 h 2260939"/>
              <a:gd name="connsiteX33" fmla="*/ 525213 w 1628272"/>
              <a:gd name="connsiteY33" fmla="*/ 2243704 h 2260939"/>
              <a:gd name="connsiteX34" fmla="*/ 525271 w 1628272"/>
              <a:gd name="connsiteY34" fmla="*/ 2243645 h 2260939"/>
              <a:gd name="connsiteX35" fmla="*/ 1611121 w 1628272"/>
              <a:gd name="connsiteY35" fmla="*/ 1157795 h 2260939"/>
              <a:gd name="connsiteX36" fmla="*/ 1625340 w 1628272"/>
              <a:gd name="connsiteY36" fmla="*/ 1157737 h 2260939"/>
              <a:gd name="connsiteX37" fmla="*/ 1610921 w 1628272"/>
              <a:gd name="connsiteY37" fmla="*/ 1005574 h 2260939"/>
              <a:gd name="connsiteX38" fmla="*/ 1624996 w 1628272"/>
              <a:gd name="connsiteY38" fmla="*/ 1005574 h 2260939"/>
              <a:gd name="connsiteX39" fmla="*/ 1624996 w 1628272"/>
              <a:gd name="connsiteY39" fmla="*/ 1019650 h 2260939"/>
              <a:gd name="connsiteX40" fmla="*/ 389139 w 1628272"/>
              <a:gd name="connsiteY40" fmla="*/ 2255911 h 2260939"/>
              <a:gd name="connsiteX41" fmla="*/ 382101 w 1628272"/>
              <a:gd name="connsiteY41" fmla="*/ 2258927 h 2260939"/>
              <a:gd name="connsiteX42" fmla="*/ 375063 w 1628272"/>
              <a:gd name="connsiteY42" fmla="*/ 2255911 h 2260939"/>
              <a:gd name="connsiteX43" fmla="*/ 375005 w 1628272"/>
              <a:gd name="connsiteY43" fmla="*/ 2241692 h 2260939"/>
              <a:gd name="connsiteX44" fmla="*/ 375063 w 1628272"/>
              <a:gd name="connsiteY44" fmla="*/ 2241634 h 2260939"/>
              <a:gd name="connsiteX45" fmla="*/ 1604830 w 1628272"/>
              <a:gd name="connsiteY45" fmla="*/ 874008 h 2260939"/>
              <a:gd name="connsiteX46" fmla="*/ 1604888 w 1628272"/>
              <a:gd name="connsiteY46" fmla="*/ 874066 h 2260939"/>
              <a:gd name="connsiteX47" fmla="*/ 1605321 w 1628272"/>
              <a:gd name="connsiteY47" fmla="*/ 887709 h 2260939"/>
              <a:gd name="connsiteX48" fmla="*/ 1604888 w 1628272"/>
              <a:gd name="connsiteY48" fmla="*/ 888142 h 2260939"/>
              <a:gd name="connsiteX49" fmla="*/ 262657 w 1628272"/>
              <a:gd name="connsiteY49" fmla="*/ 2230173 h 2260939"/>
              <a:gd name="connsiteX50" fmla="*/ 255418 w 1628272"/>
              <a:gd name="connsiteY50" fmla="*/ 2233189 h 2260939"/>
              <a:gd name="connsiteX51" fmla="*/ 248380 w 1628272"/>
              <a:gd name="connsiteY51" fmla="*/ 2230173 h 2260939"/>
              <a:gd name="connsiteX52" fmla="*/ 247947 w 1628272"/>
              <a:gd name="connsiteY52" fmla="*/ 2216529 h 2260939"/>
              <a:gd name="connsiteX53" fmla="*/ 248380 w 1628272"/>
              <a:gd name="connsiteY53" fmla="*/ 2216097 h 2260939"/>
              <a:gd name="connsiteX54" fmla="*/ 1590612 w 1628272"/>
              <a:gd name="connsiteY54" fmla="*/ 874066 h 2260939"/>
              <a:gd name="connsiteX55" fmla="*/ 1604830 w 1628272"/>
              <a:gd name="connsiteY55" fmla="*/ 874008 h 2260939"/>
              <a:gd name="connsiteX56" fmla="*/ 1550394 w 1628272"/>
              <a:gd name="connsiteY56" fmla="*/ 761861 h 2260939"/>
              <a:gd name="connsiteX57" fmla="*/ 1564671 w 1628272"/>
              <a:gd name="connsiteY57" fmla="*/ 761861 h 2260939"/>
              <a:gd name="connsiteX58" fmla="*/ 1564729 w 1628272"/>
              <a:gd name="connsiteY58" fmla="*/ 776080 h 2260939"/>
              <a:gd name="connsiteX59" fmla="*/ 1564671 w 1628272"/>
              <a:gd name="connsiteY59" fmla="*/ 776138 h 2260939"/>
              <a:gd name="connsiteX60" fmla="*/ 140801 w 1628272"/>
              <a:gd name="connsiteY60" fmla="*/ 2199608 h 2260939"/>
              <a:gd name="connsiteX61" fmla="*/ 133763 w 1628272"/>
              <a:gd name="connsiteY61" fmla="*/ 2202624 h 2260939"/>
              <a:gd name="connsiteX62" fmla="*/ 126725 w 1628272"/>
              <a:gd name="connsiteY62" fmla="*/ 2199608 h 2260939"/>
              <a:gd name="connsiteX63" fmla="*/ 126292 w 1628272"/>
              <a:gd name="connsiteY63" fmla="*/ 2185964 h 2260939"/>
              <a:gd name="connsiteX64" fmla="*/ 126725 w 1628272"/>
              <a:gd name="connsiteY64" fmla="*/ 2185532 h 2260939"/>
              <a:gd name="connsiteX65" fmla="*/ 1501331 w 1628272"/>
              <a:gd name="connsiteY65" fmla="*/ 658706 h 2260939"/>
              <a:gd name="connsiteX66" fmla="*/ 1515608 w 1628272"/>
              <a:gd name="connsiteY66" fmla="*/ 658706 h 2260939"/>
              <a:gd name="connsiteX67" fmla="*/ 1515608 w 1628272"/>
              <a:gd name="connsiteY67" fmla="*/ 672983 h 2260939"/>
              <a:gd name="connsiteX68" fmla="*/ 30808 w 1628272"/>
              <a:gd name="connsiteY68" fmla="*/ 2157380 h 2260939"/>
              <a:gd name="connsiteX69" fmla="*/ 23770 w 1628272"/>
              <a:gd name="connsiteY69" fmla="*/ 2160397 h 2260939"/>
              <a:gd name="connsiteX70" fmla="*/ 16531 w 1628272"/>
              <a:gd name="connsiteY70" fmla="*/ 2157380 h 2260939"/>
              <a:gd name="connsiteX71" fmla="*/ 16531 w 1628272"/>
              <a:gd name="connsiteY71" fmla="*/ 2143305 h 2260939"/>
              <a:gd name="connsiteX72" fmla="*/ 1464676 w 1628272"/>
              <a:gd name="connsiteY72" fmla="*/ 556899 h 2260939"/>
              <a:gd name="connsiteX73" fmla="*/ 1464734 w 1628272"/>
              <a:gd name="connsiteY73" fmla="*/ 556957 h 2260939"/>
              <a:gd name="connsiteX74" fmla="*/ 1465167 w 1628272"/>
              <a:gd name="connsiteY74" fmla="*/ 570600 h 2260939"/>
              <a:gd name="connsiteX75" fmla="*/ 1464734 w 1628272"/>
              <a:gd name="connsiteY75" fmla="*/ 571033 h 2260939"/>
              <a:gd name="connsiteX76" fmla="*/ 0 w 1628272"/>
              <a:gd name="connsiteY76" fmla="*/ 2035767 h 2260939"/>
              <a:gd name="connsiteX77" fmla="*/ 0 w 1628272"/>
              <a:gd name="connsiteY77" fmla="*/ 2007414 h 2260939"/>
              <a:gd name="connsiteX78" fmla="*/ 1450457 w 1628272"/>
              <a:gd name="connsiteY78" fmla="*/ 556957 h 2260939"/>
              <a:gd name="connsiteX79" fmla="*/ 1464676 w 1628272"/>
              <a:gd name="connsiteY79" fmla="*/ 556899 h 2260939"/>
              <a:gd name="connsiteX80" fmla="*/ 1409177 w 1628272"/>
              <a:gd name="connsiteY80" fmla="*/ 460580 h 2260939"/>
              <a:gd name="connsiteX81" fmla="*/ 1409235 w 1628272"/>
              <a:gd name="connsiteY81" fmla="*/ 460638 h 2260939"/>
              <a:gd name="connsiteX82" fmla="*/ 1409235 w 1628272"/>
              <a:gd name="connsiteY82" fmla="*/ 474714 h 2260939"/>
              <a:gd name="connsiteX83" fmla="*/ 0 w 1628272"/>
              <a:gd name="connsiteY83" fmla="*/ 1883768 h 2260939"/>
              <a:gd name="connsiteX84" fmla="*/ 0 w 1628272"/>
              <a:gd name="connsiteY84" fmla="*/ 1855417 h 2260939"/>
              <a:gd name="connsiteX85" fmla="*/ 1394958 w 1628272"/>
              <a:gd name="connsiteY85" fmla="*/ 460638 h 2260939"/>
              <a:gd name="connsiteX86" fmla="*/ 1409177 w 1628272"/>
              <a:gd name="connsiteY86" fmla="*/ 460580 h 2260939"/>
              <a:gd name="connsiteX87" fmla="*/ 1325584 w 1628272"/>
              <a:gd name="connsiteY87" fmla="*/ 377591 h 2260939"/>
              <a:gd name="connsiteX88" fmla="*/ 1339861 w 1628272"/>
              <a:gd name="connsiteY88" fmla="*/ 377591 h 2260939"/>
              <a:gd name="connsiteX89" fmla="*/ 1339861 w 1628272"/>
              <a:gd name="connsiteY89" fmla="*/ 391868 h 2260939"/>
              <a:gd name="connsiteX90" fmla="*/ 0 w 1628272"/>
              <a:gd name="connsiteY90" fmla="*/ 1731558 h 2260939"/>
              <a:gd name="connsiteX91" fmla="*/ 0 w 1628272"/>
              <a:gd name="connsiteY91" fmla="*/ 1703005 h 2260939"/>
              <a:gd name="connsiteX92" fmla="*/ 1251787 w 1628272"/>
              <a:gd name="connsiteY92" fmla="*/ 299369 h 2260939"/>
              <a:gd name="connsiteX93" fmla="*/ 1265863 w 1628272"/>
              <a:gd name="connsiteY93" fmla="*/ 299369 h 2260939"/>
              <a:gd name="connsiteX94" fmla="*/ 1265863 w 1628272"/>
              <a:gd name="connsiteY94" fmla="*/ 313445 h 2260939"/>
              <a:gd name="connsiteX95" fmla="*/ 0 w 1628272"/>
              <a:gd name="connsiteY95" fmla="*/ 1579308 h 2260939"/>
              <a:gd name="connsiteX96" fmla="*/ 0 w 1628272"/>
              <a:gd name="connsiteY96" fmla="*/ 1550837 h 2260939"/>
              <a:gd name="connsiteX97" fmla="*/ 1182555 w 1628272"/>
              <a:gd name="connsiteY97" fmla="*/ 230139 h 2260939"/>
              <a:gd name="connsiteX98" fmla="*/ 1182613 w 1628272"/>
              <a:gd name="connsiteY98" fmla="*/ 230197 h 2260939"/>
              <a:gd name="connsiteX99" fmla="*/ 1182613 w 1628272"/>
              <a:gd name="connsiteY99" fmla="*/ 244474 h 2260939"/>
              <a:gd name="connsiteX100" fmla="*/ 0 w 1628272"/>
              <a:gd name="connsiteY100" fmla="*/ 1427087 h 2260939"/>
              <a:gd name="connsiteX101" fmla="*/ 0 w 1628272"/>
              <a:gd name="connsiteY101" fmla="*/ 1398534 h 2260939"/>
              <a:gd name="connsiteX102" fmla="*/ 1168337 w 1628272"/>
              <a:gd name="connsiteY102" fmla="*/ 230197 h 2260939"/>
              <a:gd name="connsiteX103" fmla="*/ 1182555 w 1628272"/>
              <a:gd name="connsiteY103" fmla="*/ 230139 h 2260939"/>
              <a:gd name="connsiteX104" fmla="*/ 1074833 w 1628272"/>
              <a:gd name="connsiteY104" fmla="*/ 171682 h 2260939"/>
              <a:gd name="connsiteX105" fmla="*/ 1088909 w 1628272"/>
              <a:gd name="connsiteY105" fmla="*/ 171682 h 2260939"/>
              <a:gd name="connsiteX106" fmla="*/ 1088967 w 1628272"/>
              <a:gd name="connsiteY106" fmla="*/ 185901 h 2260939"/>
              <a:gd name="connsiteX107" fmla="*/ 1088909 w 1628272"/>
              <a:gd name="connsiteY107" fmla="*/ 185959 h 2260939"/>
              <a:gd name="connsiteX108" fmla="*/ 0 w 1628272"/>
              <a:gd name="connsiteY108" fmla="*/ 1274440 h 2260939"/>
              <a:gd name="connsiteX109" fmla="*/ 0 w 1628272"/>
              <a:gd name="connsiteY109" fmla="*/ 1246374 h 2260939"/>
              <a:gd name="connsiteX110" fmla="*/ 977308 w 1628272"/>
              <a:gd name="connsiteY110" fmla="*/ 116786 h 2260939"/>
              <a:gd name="connsiteX111" fmla="*/ 991585 w 1628272"/>
              <a:gd name="connsiteY111" fmla="*/ 116786 h 2260939"/>
              <a:gd name="connsiteX112" fmla="*/ 991585 w 1628272"/>
              <a:gd name="connsiteY112" fmla="*/ 131063 h 2260939"/>
              <a:gd name="connsiteX113" fmla="*/ 0 w 1628272"/>
              <a:gd name="connsiteY113" fmla="*/ 1122514 h 2260939"/>
              <a:gd name="connsiteX114" fmla="*/ 0 w 1628272"/>
              <a:gd name="connsiteY114" fmla="*/ 1093962 h 2260939"/>
              <a:gd name="connsiteX115" fmla="*/ 99579 w 1628272"/>
              <a:gd name="connsiteY115" fmla="*/ 80591 h 2260939"/>
              <a:gd name="connsiteX116" fmla="*/ 113856 w 1628272"/>
              <a:gd name="connsiteY116" fmla="*/ 80591 h 2260939"/>
              <a:gd name="connsiteX117" fmla="*/ 113856 w 1628272"/>
              <a:gd name="connsiteY117" fmla="*/ 94868 h 2260939"/>
              <a:gd name="connsiteX118" fmla="*/ 0 w 1628272"/>
              <a:gd name="connsiteY118" fmla="*/ 208724 h 2260939"/>
              <a:gd name="connsiteX119" fmla="*/ 0 w 1628272"/>
              <a:gd name="connsiteY119" fmla="*/ 180201 h 2260939"/>
              <a:gd name="connsiteX120" fmla="*/ 886158 w 1628272"/>
              <a:gd name="connsiteY120" fmla="*/ 69875 h 2260939"/>
              <a:gd name="connsiteX121" fmla="*/ 886217 w 1628272"/>
              <a:gd name="connsiteY121" fmla="*/ 69933 h 2260939"/>
              <a:gd name="connsiteX122" fmla="*/ 886217 w 1628272"/>
              <a:gd name="connsiteY122" fmla="*/ 84210 h 2260939"/>
              <a:gd name="connsiteX123" fmla="*/ 0 w 1628272"/>
              <a:gd name="connsiteY123" fmla="*/ 970303 h 2260939"/>
              <a:gd name="connsiteX124" fmla="*/ 0 w 1628272"/>
              <a:gd name="connsiteY124" fmla="*/ 941751 h 2260939"/>
              <a:gd name="connsiteX125" fmla="*/ 871940 w 1628272"/>
              <a:gd name="connsiteY125" fmla="*/ 69933 h 2260939"/>
              <a:gd name="connsiteX126" fmla="*/ 886158 w 1628272"/>
              <a:gd name="connsiteY126" fmla="*/ 69875 h 2260939"/>
              <a:gd name="connsiteX127" fmla="*/ 753100 w 1628272"/>
              <a:gd name="connsiteY127" fmla="*/ 36352 h 2260939"/>
              <a:gd name="connsiteX128" fmla="*/ 767377 w 1628272"/>
              <a:gd name="connsiteY128" fmla="*/ 36352 h 2260939"/>
              <a:gd name="connsiteX129" fmla="*/ 767435 w 1628272"/>
              <a:gd name="connsiteY129" fmla="*/ 50571 h 2260939"/>
              <a:gd name="connsiteX130" fmla="*/ 767377 w 1628272"/>
              <a:gd name="connsiteY130" fmla="*/ 50629 h 2260939"/>
              <a:gd name="connsiteX131" fmla="*/ 0 w 1628272"/>
              <a:gd name="connsiteY131" fmla="*/ 817892 h 2260939"/>
              <a:gd name="connsiteX132" fmla="*/ 0 w 1628272"/>
              <a:gd name="connsiteY132" fmla="*/ 789340 h 2260939"/>
              <a:gd name="connsiteX133" fmla="*/ 320110 w 1628272"/>
              <a:gd name="connsiteY133" fmla="*/ 26844 h 2260939"/>
              <a:gd name="connsiteX134" fmla="*/ 320168 w 1628272"/>
              <a:gd name="connsiteY134" fmla="*/ 26902 h 2260939"/>
              <a:gd name="connsiteX135" fmla="*/ 320168 w 1628272"/>
              <a:gd name="connsiteY135" fmla="*/ 40978 h 2260939"/>
              <a:gd name="connsiteX136" fmla="*/ 0 w 1628272"/>
              <a:gd name="connsiteY136" fmla="*/ 361075 h 2260939"/>
              <a:gd name="connsiteX137" fmla="*/ 0 w 1628272"/>
              <a:gd name="connsiteY137" fmla="*/ 332726 h 2260939"/>
              <a:gd name="connsiteX138" fmla="*/ 305891 w 1628272"/>
              <a:gd name="connsiteY138" fmla="*/ 26902 h 2260939"/>
              <a:gd name="connsiteX139" fmla="*/ 320110 w 1628272"/>
              <a:gd name="connsiteY139" fmla="*/ 26844 h 2260939"/>
              <a:gd name="connsiteX140" fmla="*/ 631788 w 1628272"/>
              <a:gd name="connsiteY140" fmla="*/ 20208 h 2260939"/>
              <a:gd name="connsiteX141" fmla="*/ 631846 w 1628272"/>
              <a:gd name="connsiteY141" fmla="*/ 20266 h 2260939"/>
              <a:gd name="connsiteX142" fmla="*/ 631846 w 1628272"/>
              <a:gd name="connsiteY142" fmla="*/ 34342 h 2260939"/>
              <a:gd name="connsiteX143" fmla="*/ 0 w 1628272"/>
              <a:gd name="connsiteY143" fmla="*/ 665776 h 2260939"/>
              <a:gd name="connsiteX144" fmla="*/ 0 w 1628272"/>
              <a:gd name="connsiteY144" fmla="*/ 637332 h 2260939"/>
              <a:gd name="connsiteX145" fmla="*/ 617570 w 1628272"/>
              <a:gd name="connsiteY145" fmla="*/ 20266 h 2260939"/>
              <a:gd name="connsiteX146" fmla="*/ 631788 w 1628272"/>
              <a:gd name="connsiteY146" fmla="*/ 20208 h 2260939"/>
              <a:gd name="connsiteX147" fmla="*/ 496661 w 1628272"/>
              <a:gd name="connsiteY147" fmla="*/ 2915 h 2260939"/>
              <a:gd name="connsiteX148" fmla="*/ 496720 w 1628272"/>
              <a:gd name="connsiteY148" fmla="*/ 2973 h 2260939"/>
              <a:gd name="connsiteX149" fmla="*/ 497152 w 1628272"/>
              <a:gd name="connsiteY149" fmla="*/ 16616 h 2260939"/>
              <a:gd name="connsiteX150" fmla="*/ 496720 w 1628272"/>
              <a:gd name="connsiteY150" fmla="*/ 17049 h 2260939"/>
              <a:gd name="connsiteX151" fmla="*/ 0 w 1628272"/>
              <a:gd name="connsiteY151" fmla="*/ 513769 h 2260939"/>
              <a:gd name="connsiteX152" fmla="*/ 0 w 1628272"/>
              <a:gd name="connsiteY152" fmla="*/ 485416 h 2260939"/>
              <a:gd name="connsiteX153" fmla="*/ 482443 w 1628272"/>
              <a:gd name="connsiteY153" fmla="*/ 2973 h 2260939"/>
              <a:gd name="connsiteX154" fmla="*/ 496661 w 1628272"/>
              <a:gd name="connsiteY154" fmla="*/ 2915 h 2260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1628272" h="2260939">
                <a:moveTo>
                  <a:pt x="1399180" y="1826799"/>
                </a:moveTo>
                <a:cubicBezTo>
                  <a:pt x="1403089" y="1822967"/>
                  <a:pt x="1409346" y="1822967"/>
                  <a:pt x="1413256" y="1826799"/>
                </a:cubicBezTo>
                <a:cubicBezTo>
                  <a:pt x="1417198" y="1830709"/>
                  <a:pt x="1417224" y="1837075"/>
                  <a:pt x="1413314" y="1841018"/>
                </a:cubicBezTo>
                <a:cubicBezTo>
                  <a:pt x="1413295" y="1841037"/>
                  <a:pt x="1413275" y="1841057"/>
                  <a:pt x="1413256" y="1841076"/>
                </a:cubicBezTo>
                <a:lnTo>
                  <a:pt x="1182010" y="2072322"/>
                </a:lnTo>
                <a:cubicBezTo>
                  <a:pt x="1180092" y="2074247"/>
                  <a:pt x="1177488" y="2075332"/>
                  <a:pt x="1174771" y="2075338"/>
                </a:cubicBezTo>
                <a:cubicBezTo>
                  <a:pt x="1172119" y="2075300"/>
                  <a:pt x="1169589" y="2074216"/>
                  <a:pt x="1167733" y="2072322"/>
                </a:cubicBezTo>
                <a:cubicBezTo>
                  <a:pt x="1163791" y="2068412"/>
                  <a:pt x="1163764" y="2062046"/>
                  <a:pt x="1167675" y="2058103"/>
                </a:cubicBezTo>
                <a:cubicBezTo>
                  <a:pt x="1167694" y="2058084"/>
                  <a:pt x="1167714" y="2058064"/>
                  <a:pt x="1167733" y="2058045"/>
                </a:cubicBezTo>
                <a:close/>
                <a:moveTo>
                  <a:pt x="1523391" y="1564528"/>
                </a:moveTo>
                <a:cubicBezTo>
                  <a:pt x="1523410" y="1564547"/>
                  <a:pt x="1523430" y="1564567"/>
                  <a:pt x="1523449" y="1564586"/>
                </a:cubicBezTo>
                <a:cubicBezTo>
                  <a:pt x="1527306" y="1568564"/>
                  <a:pt x="1527306" y="1574885"/>
                  <a:pt x="1523449" y="1578863"/>
                </a:cubicBezTo>
                <a:lnTo>
                  <a:pt x="927438" y="2174472"/>
                </a:lnTo>
                <a:cubicBezTo>
                  <a:pt x="925520" y="2176397"/>
                  <a:pt x="922916" y="2177481"/>
                  <a:pt x="920199" y="2177488"/>
                </a:cubicBezTo>
                <a:cubicBezTo>
                  <a:pt x="914647" y="2177410"/>
                  <a:pt x="910209" y="2172846"/>
                  <a:pt x="910287" y="2167294"/>
                </a:cubicBezTo>
                <a:cubicBezTo>
                  <a:pt x="910323" y="2164711"/>
                  <a:pt x="911352" y="2162241"/>
                  <a:pt x="913161" y="2160396"/>
                </a:cubicBezTo>
                <a:lnTo>
                  <a:pt x="1509172" y="1564586"/>
                </a:lnTo>
                <a:cubicBezTo>
                  <a:pt x="1513083" y="1560644"/>
                  <a:pt x="1519448" y="1560617"/>
                  <a:pt x="1523391" y="1564528"/>
                </a:cubicBezTo>
                <a:close/>
                <a:moveTo>
                  <a:pt x="1601010" y="1334690"/>
                </a:moveTo>
                <a:cubicBezTo>
                  <a:pt x="1601029" y="1334709"/>
                  <a:pt x="1601048" y="1334729"/>
                  <a:pt x="1601068" y="1334748"/>
                </a:cubicBezTo>
                <a:cubicBezTo>
                  <a:pt x="1604900" y="1338657"/>
                  <a:pt x="1604900" y="1344914"/>
                  <a:pt x="1601068" y="1348824"/>
                </a:cubicBezTo>
                <a:lnTo>
                  <a:pt x="709866" y="2239824"/>
                </a:lnTo>
                <a:cubicBezTo>
                  <a:pt x="708010" y="2241719"/>
                  <a:pt x="705480" y="2242803"/>
                  <a:pt x="702828" y="2242841"/>
                </a:cubicBezTo>
                <a:cubicBezTo>
                  <a:pt x="700111" y="2242834"/>
                  <a:pt x="697507" y="2241749"/>
                  <a:pt x="695589" y="2239824"/>
                </a:cubicBezTo>
                <a:cubicBezTo>
                  <a:pt x="691733" y="2235847"/>
                  <a:pt x="691733" y="2229525"/>
                  <a:pt x="695589" y="2225547"/>
                </a:cubicBezTo>
                <a:lnTo>
                  <a:pt x="1586791" y="1334748"/>
                </a:lnTo>
                <a:cubicBezTo>
                  <a:pt x="1590701" y="1330806"/>
                  <a:pt x="1597067" y="1330779"/>
                  <a:pt x="1601010" y="1334690"/>
                </a:cubicBezTo>
                <a:close/>
                <a:moveTo>
                  <a:pt x="1625340" y="1157737"/>
                </a:moveTo>
                <a:cubicBezTo>
                  <a:pt x="1625359" y="1157756"/>
                  <a:pt x="1625379" y="1157776"/>
                  <a:pt x="1625398" y="1157795"/>
                </a:cubicBezTo>
                <a:cubicBezTo>
                  <a:pt x="1629230" y="1161704"/>
                  <a:pt x="1629230" y="1167961"/>
                  <a:pt x="1625398" y="1171871"/>
                </a:cubicBezTo>
                <a:lnTo>
                  <a:pt x="539548" y="2257721"/>
                </a:lnTo>
                <a:cubicBezTo>
                  <a:pt x="537723" y="2259802"/>
                  <a:pt x="535077" y="2260978"/>
                  <a:pt x="532309" y="2260939"/>
                </a:cubicBezTo>
                <a:cubicBezTo>
                  <a:pt x="529652" y="2260923"/>
                  <a:pt x="527114" y="2259836"/>
                  <a:pt x="525271" y="2257922"/>
                </a:cubicBezTo>
                <a:cubicBezTo>
                  <a:pt x="521329" y="2254012"/>
                  <a:pt x="521302" y="2247646"/>
                  <a:pt x="525213" y="2243704"/>
                </a:cubicBezTo>
                <a:cubicBezTo>
                  <a:pt x="525232" y="2243684"/>
                  <a:pt x="525252" y="2243665"/>
                  <a:pt x="525271" y="2243645"/>
                </a:cubicBezTo>
                <a:lnTo>
                  <a:pt x="1611121" y="1157795"/>
                </a:lnTo>
                <a:cubicBezTo>
                  <a:pt x="1615032" y="1153853"/>
                  <a:pt x="1621397" y="1153826"/>
                  <a:pt x="1625340" y="1157737"/>
                </a:cubicBezTo>
                <a:close/>
                <a:moveTo>
                  <a:pt x="1610921" y="1005574"/>
                </a:moveTo>
                <a:cubicBezTo>
                  <a:pt x="1614807" y="1001687"/>
                  <a:pt x="1621109" y="1001687"/>
                  <a:pt x="1624996" y="1005574"/>
                </a:cubicBezTo>
                <a:cubicBezTo>
                  <a:pt x="1628883" y="1009461"/>
                  <a:pt x="1628883" y="1015763"/>
                  <a:pt x="1624996" y="1019650"/>
                </a:cubicBezTo>
                <a:lnTo>
                  <a:pt x="389139" y="2255911"/>
                </a:lnTo>
                <a:cubicBezTo>
                  <a:pt x="387323" y="2257864"/>
                  <a:pt x="384767" y="2258960"/>
                  <a:pt x="382101" y="2258927"/>
                </a:cubicBezTo>
                <a:cubicBezTo>
                  <a:pt x="379444" y="2258912"/>
                  <a:pt x="376906" y="2257824"/>
                  <a:pt x="375063" y="2255911"/>
                </a:cubicBezTo>
                <a:cubicBezTo>
                  <a:pt x="371121" y="2252001"/>
                  <a:pt x="371094" y="2245635"/>
                  <a:pt x="375005" y="2241692"/>
                </a:cubicBezTo>
                <a:cubicBezTo>
                  <a:pt x="375024" y="2241673"/>
                  <a:pt x="375044" y="2241653"/>
                  <a:pt x="375063" y="2241634"/>
                </a:cubicBezTo>
                <a:close/>
                <a:moveTo>
                  <a:pt x="1604830" y="874008"/>
                </a:moveTo>
                <a:cubicBezTo>
                  <a:pt x="1604850" y="874027"/>
                  <a:pt x="1604869" y="874047"/>
                  <a:pt x="1604888" y="874066"/>
                </a:cubicBezTo>
                <a:cubicBezTo>
                  <a:pt x="1608775" y="877714"/>
                  <a:pt x="1608969" y="883822"/>
                  <a:pt x="1605321" y="887709"/>
                </a:cubicBezTo>
                <a:cubicBezTo>
                  <a:pt x="1605181" y="887858"/>
                  <a:pt x="1605037" y="888002"/>
                  <a:pt x="1604888" y="888142"/>
                </a:cubicBezTo>
                <a:lnTo>
                  <a:pt x="262657" y="2230173"/>
                </a:lnTo>
                <a:cubicBezTo>
                  <a:pt x="260739" y="2232097"/>
                  <a:pt x="258135" y="2233182"/>
                  <a:pt x="255418" y="2233189"/>
                </a:cubicBezTo>
                <a:cubicBezTo>
                  <a:pt x="252766" y="2233151"/>
                  <a:pt x="250236" y="2232067"/>
                  <a:pt x="248380" y="2230173"/>
                </a:cubicBezTo>
                <a:cubicBezTo>
                  <a:pt x="244493" y="2226525"/>
                  <a:pt x="244299" y="2220416"/>
                  <a:pt x="247947" y="2216529"/>
                </a:cubicBezTo>
                <a:cubicBezTo>
                  <a:pt x="248087" y="2216381"/>
                  <a:pt x="248231" y="2216236"/>
                  <a:pt x="248380" y="2216097"/>
                </a:cubicBezTo>
                <a:lnTo>
                  <a:pt x="1590612" y="874066"/>
                </a:lnTo>
                <a:cubicBezTo>
                  <a:pt x="1594522" y="870124"/>
                  <a:pt x="1600888" y="870097"/>
                  <a:pt x="1604830" y="874008"/>
                </a:cubicBezTo>
                <a:close/>
                <a:moveTo>
                  <a:pt x="1550394" y="761861"/>
                </a:moveTo>
                <a:cubicBezTo>
                  <a:pt x="1554372" y="758005"/>
                  <a:pt x="1560693" y="758005"/>
                  <a:pt x="1564671" y="761861"/>
                </a:cubicBezTo>
                <a:cubicBezTo>
                  <a:pt x="1568614" y="765772"/>
                  <a:pt x="1568640" y="772138"/>
                  <a:pt x="1564729" y="776080"/>
                </a:cubicBezTo>
                <a:cubicBezTo>
                  <a:pt x="1564710" y="776099"/>
                  <a:pt x="1564691" y="776119"/>
                  <a:pt x="1564671" y="776138"/>
                </a:cubicBezTo>
                <a:lnTo>
                  <a:pt x="140801" y="2199608"/>
                </a:lnTo>
                <a:cubicBezTo>
                  <a:pt x="138985" y="2201561"/>
                  <a:pt x="136429" y="2202656"/>
                  <a:pt x="133763" y="2202624"/>
                </a:cubicBezTo>
                <a:cubicBezTo>
                  <a:pt x="131096" y="2202656"/>
                  <a:pt x="128540" y="2201561"/>
                  <a:pt x="126725" y="2199608"/>
                </a:cubicBezTo>
                <a:cubicBezTo>
                  <a:pt x="122838" y="2195960"/>
                  <a:pt x="122644" y="2189851"/>
                  <a:pt x="126292" y="2185964"/>
                </a:cubicBezTo>
                <a:cubicBezTo>
                  <a:pt x="126432" y="2185816"/>
                  <a:pt x="126576" y="2185671"/>
                  <a:pt x="126725" y="2185532"/>
                </a:cubicBezTo>
                <a:close/>
                <a:moveTo>
                  <a:pt x="1501331" y="658706"/>
                </a:moveTo>
                <a:cubicBezTo>
                  <a:pt x="1505273" y="654763"/>
                  <a:pt x="1511665" y="654763"/>
                  <a:pt x="1515608" y="658706"/>
                </a:cubicBezTo>
                <a:cubicBezTo>
                  <a:pt x="1519550" y="662648"/>
                  <a:pt x="1519550" y="669040"/>
                  <a:pt x="1515608" y="672983"/>
                </a:cubicBezTo>
                <a:lnTo>
                  <a:pt x="30808" y="2157380"/>
                </a:lnTo>
                <a:cubicBezTo>
                  <a:pt x="28965" y="2159293"/>
                  <a:pt x="26427" y="2160381"/>
                  <a:pt x="23770" y="2160397"/>
                </a:cubicBezTo>
                <a:cubicBezTo>
                  <a:pt x="21053" y="2160390"/>
                  <a:pt x="18449" y="2159305"/>
                  <a:pt x="16531" y="2157380"/>
                </a:cubicBezTo>
                <a:cubicBezTo>
                  <a:pt x="12699" y="2153471"/>
                  <a:pt x="12699" y="2147214"/>
                  <a:pt x="16531" y="2143305"/>
                </a:cubicBezTo>
                <a:close/>
                <a:moveTo>
                  <a:pt x="1464676" y="556899"/>
                </a:moveTo>
                <a:cubicBezTo>
                  <a:pt x="1464695" y="556918"/>
                  <a:pt x="1464715" y="556937"/>
                  <a:pt x="1464734" y="556957"/>
                </a:cubicBezTo>
                <a:cubicBezTo>
                  <a:pt x="1468621" y="560605"/>
                  <a:pt x="1468815" y="566713"/>
                  <a:pt x="1465167" y="570600"/>
                </a:cubicBezTo>
                <a:cubicBezTo>
                  <a:pt x="1465027" y="570749"/>
                  <a:pt x="1464883" y="570893"/>
                  <a:pt x="1464734" y="571033"/>
                </a:cubicBezTo>
                <a:lnTo>
                  <a:pt x="0" y="2035767"/>
                </a:lnTo>
                <a:lnTo>
                  <a:pt x="0" y="2007414"/>
                </a:lnTo>
                <a:lnTo>
                  <a:pt x="1450457" y="556957"/>
                </a:lnTo>
                <a:cubicBezTo>
                  <a:pt x="1454367" y="553015"/>
                  <a:pt x="1460733" y="552988"/>
                  <a:pt x="1464676" y="556899"/>
                </a:cubicBezTo>
                <a:close/>
                <a:moveTo>
                  <a:pt x="1409177" y="460580"/>
                </a:moveTo>
                <a:cubicBezTo>
                  <a:pt x="1409196" y="460599"/>
                  <a:pt x="1409216" y="460618"/>
                  <a:pt x="1409235" y="460638"/>
                </a:cubicBezTo>
                <a:cubicBezTo>
                  <a:pt x="1413067" y="464547"/>
                  <a:pt x="1413067" y="470804"/>
                  <a:pt x="1409235" y="474714"/>
                </a:cubicBezTo>
                <a:lnTo>
                  <a:pt x="0" y="1883768"/>
                </a:lnTo>
                <a:lnTo>
                  <a:pt x="0" y="1855417"/>
                </a:lnTo>
                <a:lnTo>
                  <a:pt x="1394958" y="460638"/>
                </a:lnTo>
                <a:cubicBezTo>
                  <a:pt x="1398868" y="456696"/>
                  <a:pt x="1405234" y="456669"/>
                  <a:pt x="1409177" y="460580"/>
                </a:cubicBezTo>
                <a:close/>
                <a:moveTo>
                  <a:pt x="1325584" y="377591"/>
                </a:moveTo>
                <a:cubicBezTo>
                  <a:pt x="1329526" y="373648"/>
                  <a:pt x="1335918" y="373648"/>
                  <a:pt x="1339861" y="377591"/>
                </a:cubicBezTo>
                <a:cubicBezTo>
                  <a:pt x="1343803" y="381533"/>
                  <a:pt x="1343803" y="387925"/>
                  <a:pt x="1339861" y="391868"/>
                </a:cubicBezTo>
                <a:lnTo>
                  <a:pt x="0" y="1731558"/>
                </a:lnTo>
                <a:lnTo>
                  <a:pt x="0" y="1703005"/>
                </a:lnTo>
                <a:close/>
                <a:moveTo>
                  <a:pt x="1251787" y="299369"/>
                </a:moveTo>
                <a:cubicBezTo>
                  <a:pt x="1255674" y="295482"/>
                  <a:pt x="1261976" y="295482"/>
                  <a:pt x="1265863" y="299369"/>
                </a:cubicBezTo>
                <a:cubicBezTo>
                  <a:pt x="1269750" y="303256"/>
                  <a:pt x="1269750" y="309558"/>
                  <a:pt x="1265863" y="313445"/>
                </a:cubicBezTo>
                <a:lnTo>
                  <a:pt x="0" y="1579308"/>
                </a:lnTo>
                <a:lnTo>
                  <a:pt x="0" y="1550837"/>
                </a:lnTo>
                <a:close/>
                <a:moveTo>
                  <a:pt x="1182555" y="230139"/>
                </a:moveTo>
                <a:cubicBezTo>
                  <a:pt x="1182575" y="230158"/>
                  <a:pt x="1182594" y="230178"/>
                  <a:pt x="1182613" y="230197"/>
                </a:cubicBezTo>
                <a:cubicBezTo>
                  <a:pt x="1186470" y="234175"/>
                  <a:pt x="1186470" y="240496"/>
                  <a:pt x="1182613" y="244474"/>
                </a:cubicBezTo>
                <a:lnTo>
                  <a:pt x="0" y="1427087"/>
                </a:lnTo>
                <a:lnTo>
                  <a:pt x="0" y="1398534"/>
                </a:lnTo>
                <a:lnTo>
                  <a:pt x="1168337" y="230197"/>
                </a:lnTo>
                <a:cubicBezTo>
                  <a:pt x="1172247" y="226255"/>
                  <a:pt x="1178613" y="226228"/>
                  <a:pt x="1182555" y="230139"/>
                </a:cubicBezTo>
                <a:close/>
                <a:moveTo>
                  <a:pt x="1074833" y="171682"/>
                </a:moveTo>
                <a:cubicBezTo>
                  <a:pt x="1078743" y="167850"/>
                  <a:pt x="1085000" y="167850"/>
                  <a:pt x="1088909" y="171682"/>
                </a:cubicBezTo>
                <a:cubicBezTo>
                  <a:pt x="1092851" y="175592"/>
                  <a:pt x="1092877" y="181958"/>
                  <a:pt x="1088967" y="185901"/>
                </a:cubicBezTo>
                <a:cubicBezTo>
                  <a:pt x="1088948" y="185920"/>
                  <a:pt x="1088928" y="185940"/>
                  <a:pt x="1088909" y="185959"/>
                </a:cubicBezTo>
                <a:lnTo>
                  <a:pt x="0" y="1274440"/>
                </a:lnTo>
                <a:lnTo>
                  <a:pt x="0" y="1246374"/>
                </a:lnTo>
                <a:close/>
                <a:moveTo>
                  <a:pt x="977308" y="116786"/>
                </a:moveTo>
                <a:cubicBezTo>
                  <a:pt x="981250" y="112843"/>
                  <a:pt x="987643" y="112843"/>
                  <a:pt x="991585" y="116786"/>
                </a:cubicBezTo>
                <a:cubicBezTo>
                  <a:pt x="995527" y="120728"/>
                  <a:pt x="995527" y="127120"/>
                  <a:pt x="991585" y="131063"/>
                </a:cubicBezTo>
                <a:lnTo>
                  <a:pt x="0" y="1122514"/>
                </a:lnTo>
                <a:lnTo>
                  <a:pt x="0" y="1093962"/>
                </a:lnTo>
                <a:close/>
                <a:moveTo>
                  <a:pt x="99579" y="80591"/>
                </a:moveTo>
                <a:cubicBezTo>
                  <a:pt x="103522" y="76648"/>
                  <a:pt x="109914" y="76648"/>
                  <a:pt x="113856" y="80591"/>
                </a:cubicBezTo>
                <a:cubicBezTo>
                  <a:pt x="117799" y="84533"/>
                  <a:pt x="117799" y="90925"/>
                  <a:pt x="113856" y="94868"/>
                </a:cubicBezTo>
                <a:lnTo>
                  <a:pt x="0" y="208724"/>
                </a:lnTo>
                <a:lnTo>
                  <a:pt x="0" y="180201"/>
                </a:lnTo>
                <a:close/>
                <a:moveTo>
                  <a:pt x="886158" y="69875"/>
                </a:moveTo>
                <a:cubicBezTo>
                  <a:pt x="886178" y="69895"/>
                  <a:pt x="886197" y="69913"/>
                  <a:pt x="886217" y="69933"/>
                </a:cubicBezTo>
                <a:cubicBezTo>
                  <a:pt x="890073" y="73911"/>
                  <a:pt x="890073" y="80232"/>
                  <a:pt x="886217" y="84210"/>
                </a:cubicBezTo>
                <a:lnTo>
                  <a:pt x="0" y="970303"/>
                </a:lnTo>
                <a:lnTo>
                  <a:pt x="0" y="941751"/>
                </a:lnTo>
                <a:lnTo>
                  <a:pt x="871940" y="69933"/>
                </a:lnTo>
                <a:cubicBezTo>
                  <a:pt x="875850" y="65991"/>
                  <a:pt x="882216" y="65964"/>
                  <a:pt x="886158" y="69875"/>
                </a:cubicBezTo>
                <a:close/>
                <a:moveTo>
                  <a:pt x="753100" y="36352"/>
                </a:moveTo>
                <a:cubicBezTo>
                  <a:pt x="757078" y="32496"/>
                  <a:pt x="763399" y="32496"/>
                  <a:pt x="767377" y="36352"/>
                </a:cubicBezTo>
                <a:cubicBezTo>
                  <a:pt x="771319" y="40263"/>
                  <a:pt x="771345" y="46628"/>
                  <a:pt x="767435" y="50571"/>
                </a:cubicBezTo>
                <a:cubicBezTo>
                  <a:pt x="767416" y="50590"/>
                  <a:pt x="767396" y="50610"/>
                  <a:pt x="767377" y="50629"/>
                </a:cubicBezTo>
                <a:lnTo>
                  <a:pt x="0" y="817892"/>
                </a:lnTo>
                <a:lnTo>
                  <a:pt x="0" y="789340"/>
                </a:lnTo>
                <a:close/>
                <a:moveTo>
                  <a:pt x="320110" y="26844"/>
                </a:moveTo>
                <a:cubicBezTo>
                  <a:pt x="320129" y="26863"/>
                  <a:pt x="320149" y="26882"/>
                  <a:pt x="320168" y="26902"/>
                </a:cubicBezTo>
                <a:cubicBezTo>
                  <a:pt x="324000" y="30812"/>
                  <a:pt x="324000" y="37068"/>
                  <a:pt x="320168" y="40978"/>
                </a:cubicBezTo>
                <a:lnTo>
                  <a:pt x="0" y="361075"/>
                </a:lnTo>
                <a:lnTo>
                  <a:pt x="0" y="332726"/>
                </a:lnTo>
                <a:lnTo>
                  <a:pt x="305891" y="26902"/>
                </a:lnTo>
                <a:cubicBezTo>
                  <a:pt x="309801" y="22961"/>
                  <a:pt x="316167" y="22933"/>
                  <a:pt x="320110" y="26844"/>
                </a:cubicBezTo>
                <a:close/>
                <a:moveTo>
                  <a:pt x="631788" y="20208"/>
                </a:moveTo>
                <a:cubicBezTo>
                  <a:pt x="631808" y="20227"/>
                  <a:pt x="631827" y="20246"/>
                  <a:pt x="631846" y="20266"/>
                </a:cubicBezTo>
                <a:cubicBezTo>
                  <a:pt x="635679" y="24176"/>
                  <a:pt x="635679" y="30432"/>
                  <a:pt x="631846" y="34342"/>
                </a:cubicBezTo>
                <a:lnTo>
                  <a:pt x="0" y="665776"/>
                </a:lnTo>
                <a:lnTo>
                  <a:pt x="0" y="637332"/>
                </a:lnTo>
                <a:lnTo>
                  <a:pt x="617570" y="20266"/>
                </a:lnTo>
                <a:cubicBezTo>
                  <a:pt x="621480" y="16324"/>
                  <a:pt x="627846" y="16297"/>
                  <a:pt x="631788" y="20208"/>
                </a:cubicBezTo>
                <a:close/>
                <a:moveTo>
                  <a:pt x="496661" y="2915"/>
                </a:moveTo>
                <a:cubicBezTo>
                  <a:pt x="496681" y="2934"/>
                  <a:pt x="496700" y="2953"/>
                  <a:pt x="496720" y="2973"/>
                </a:cubicBezTo>
                <a:cubicBezTo>
                  <a:pt x="500607" y="6621"/>
                  <a:pt x="500799" y="12729"/>
                  <a:pt x="497152" y="16616"/>
                </a:cubicBezTo>
                <a:cubicBezTo>
                  <a:pt x="497013" y="16765"/>
                  <a:pt x="496868" y="16909"/>
                  <a:pt x="496720" y="17049"/>
                </a:cubicBezTo>
                <a:lnTo>
                  <a:pt x="0" y="513769"/>
                </a:lnTo>
                <a:lnTo>
                  <a:pt x="0" y="485416"/>
                </a:lnTo>
                <a:lnTo>
                  <a:pt x="482443" y="2973"/>
                </a:lnTo>
                <a:cubicBezTo>
                  <a:pt x="486353" y="-969"/>
                  <a:pt x="492719" y="-996"/>
                  <a:pt x="496661" y="2915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2007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E7AA431-B148-DE41-ACCF-557D55B3AAA1}"/>
              </a:ext>
            </a:extLst>
          </p:cNvPr>
          <p:cNvGrpSpPr/>
          <p:nvPr userDrawn="1"/>
        </p:nvGrpSpPr>
        <p:grpSpPr>
          <a:xfrm>
            <a:off x="532640" y="2827448"/>
            <a:ext cx="589578" cy="716724"/>
            <a:chOff x="1558649" y="860856"/>
            <a:chExt cx="852361" cy="1036178"/>
          </a:xfrm>
        </p:grpSpPr>
        <p:sp>
          <p:nvSpPr>
            <p:cNvPr id="75" name="Freeform 4">
              <a:extLst>
                <a:ext uri="{FF2B5EF4-FFF2-40B4-BE49-F238E27FC236}">
                  <a16:creationId xmlns:a16="http://schemas.microsoft.com/office/drawing/2014/main" id="{2726E3D1-AC76-4549-8A59-F0AB0B1B859D}"/>
                </a:ext>
              </a:extLst>
            </p:cNvPr>
            <p:cNvSpPr/>
            <p:nvPr/>
          </p:nvSpPr>
          <p:spPr>
            <a:xfrm>
              <a:off x="1558649" y="860856"/>
              <a:ext cx="852361" cy="1036178"/>
            </a:xfrm>
            <a:custGeom>
              <a:avLst/>
              <a:gdLst/>
              <a:ahLst/>
              <a:cxnLst/>
              <a:rect l="0" t="0" r="r" b="b"/>
              <a:pathLst>
                <a:path w="3262" h="4406">
                  <a:moveTo>
                    <a:pt x="1628" y="0"/>
                  </a:moveTo>
                  <a:cubicBezTo>
                    <a:pt x="1594" y="0"/>
                    <a:pt x="1561" y="9"/>
                    <a:pt x="1530" y="27"/>
                  </a:cubicBezTo>
                  <a:cubicBezTo>
                    <a:pt x="1141" y="257"/>
                    <a:pt x="1141" y="257"/>
                    <a:pt x="1141" y="257"/>
                  </a:cubicBezTo>
                  <a:cubicBezTo>
                    <a:pt x="935" y="383"/>
                    <a:pt x="710" y="468"/>
                    <a:pt x="477" y="510"/>
                  </a:cubicBezTo>
                  <a:cubicBezTo>
                    <a:pt x="262" y="548"/>
                    <a:pt x="262" y="548"/>
                    <a:pt x="262" y="548"/>
                  </a:cubicBezTo>
                  <a:cubicBezTo>
                    <a:pt x="127" y="573"/>
                    <a:pt x="30" y="698"/>
                    <a:pt x="32" y="845"/>
                  </a:cubicBezTo>
                  <a:cubicBezTo>
                    <a:pt x="42" y="2150"/>
                    <a:pt x="42" y="2150"/>
                    <a:pt x="42" y="2150"/>
                  </a:cubicBezTo>
                  <a:cubicBezTo>
                    <a:pt x="42" y="2391"/>
                    <a:pt x="0" y="2666"/>
                    <a:pt x="296" y="3129"/>
                  </a:cubicBezTo>
                  <a:cubicBezTo>
                    <a:pt x="527" y="3489"/>
                    <a:pt x="1210" y="4103"/>
                    <a:pt x="1498" y="4354"/>
                  </a:cubicBezTo>
                  <a:cubicBezTo>
                    <a:pt x="1537" y="4389"/>
                    <a:pt x="1583" y="4405"/>
                    <a:pt x="1629" y="4405"/>
                  </a:cubicBezTo>
                  <a:cubicBezTo>
                    <a:pt x="1677" y="4405"/>
                    <a:pt x="1723" y="4389"/>
                    <a:pt x="1760" y="4354"/>
                  </a:cubicBezTo>
                  <a:cubicBezTo>
                    <a:pt x="2050" y="4103"/>
                    <a:pt x="2733" y="3489"/>
                    <a:pt x="2964" y="3129"/>
                  </a:cubicBezTo>
                  <a:cubicBezTo>
                    <a:pt x="3261" y="2666"/>
                    <a:pt x="3217" y="2391"/>
                    <a:pt x="3218" y="2150"/>
                  </a:cubicBezTo>
                  <a:cubicBezTo>
                    <a:pt x="3228" y="847"/>
                    <a:pt x="3228" y="847"/>
                    <a:pt x="3228" y="847"/>
                  </a:cubicBezTo>
                  <a:cubicBezTo>
                    <a:pt x="3228" y="839"/>
                    <a:pt x="3228" y="839"/>
                    <a:pt x="3228" y="839"/>
                  </a:cubicBezTo>
                  <a:cubicBezTo>
                    <a:pt x="3227" y="695"/>
                    <a:pt x="3129" y="573"/>
                    <a:pt x="2998" y="548"/>
                  </a:cubicBezTo>
                  <a:cubicBezTo>
                    <a:pt x="2783" y="510"/>
                    <a:pt x="2783" y="510"/>
                    <a:pt x="2783" y="510"/>
                  </a:cubicBezTo>
                  <a:cubicBezTo>
                    <a:pt x="2550" y="468"/>
                    <a:pt x="2325" y="383"/>
                    <a:pt x="2120" y="257"/>
                  </a:cubicBezTo>
                  <a:cubicBezTo>
                    <a:pt x="1730" y="27"/>
                    <a:pt x="1730" y="27"/>
                    <a:pt x="1730" y="27"/>
                  </a:cubicBezTo>
                  <a:cubicBezTo>
                    <a:pt x="1699" y="9"/>
                    <a:pt x="1664" y="0"/>
                    <a:pt x="1630" y="0"/>
                  </a:cubicBezTo>
                  <a:lnTo>
                    <a:pt x="1628" y="0"/>
                  </a:ln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</p:sp>
        <p:sp>
          <p:nvSpPr>
            <p:cNvPr id="76" name="Freeform 2">
              <a:extLst>
                <a:ext uri="{FF2B5EF4-FFF2-40B4-BE49-F238E27FC236}">
                  <a16:creationId xmlns:a16="http://schemas.microsoft.com/office/drawing/2014/main" id="{21F2F591-FAD5-5549-9504-7F25FDC29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4647" y="1128039"/>
              <a:ext cx="440364" cy="439188"/>
            </a:xfrm>
            <a:custGeom>
              <a:avLst/>
              <a:gdLst/>
              <a:ahLst/>
              <a:cxnLst/>
              <a:rect l="0" t="0" r="r" b="b"/>
              <a:pathLst>
                <a:path w="4494" h="4482">
                  <a:moveTo>
                    <a:pt x="2240" y="2179"/>
                  </a:moveTo>
                  <a:lnTo>
                    <a:pt x="2240" y="2179"/>
                  </a:lnTo>
                  <a:cubicBezTo>
                    <a:pt x="2303" y="2194"/>
                    <a:pt x="2341" y="2255"/>
                    <a:pt x="2329" y="2318"/>
                  </a:cubicBezTo>
                  <a:cubicBezTo>
                    <a:pt x="2326" y="2340"/>
                    <a:pt x="2220" y="2817"/>
                    <a:pt x="1778" y="3324"/>
                  </a:cubicBezTo>
                  <a:cubicBezTo>
                    <a:pt x="1486" y="3661"/>
                    <a:pt x="888" y="3934"/>
                    <a:pt x="865" y="3946"/>
                  </a:cubicBezTo>
                  <a:cubicBezTo>
                    <a:pt x="848" y="3954"/>
                    <a:pt x="833" y="3955"/>
                    <a:pt x="814" y="3955"/>
                  </a:cubicBezTo>
                  <a:cubicBezTo>
                    <a:pt x="770" y="3955"/>
                    <a:pt x="727" y="3931"/>
                    <a:pt x="710" y="3890"/>
                  </a:cubicBezTo>
                  <a:cubicBezTo>
                    <a:pt x="681" y="3829"/>
                    <a:pt x="710" y="3758"/>
                    <a:pt x="766" y="3734"/>
                  </a:cubicBezTo>
                  <a:cubicBezTo>
                    <a:pt x="773" y="3729"/>
                    <a:pt x="1343" y="3465"/>
                    <a:pt x="1601" y="3168"/>
                  </a:cubicBezTo>
                  <a:cubicBezTo>
                    <a:pt x="2003" y="2712"/>
                    <a:pt x="2097" y="2277"/>
                    <a:pt x="2097" y="2272"/>
                  </a:cubicBezTo>
                  <a:cubicBezTo>
                    <a:pt x="2112" y="2209"/>
                    <a:pt x="2174" y="2167"/>
                    <a:pt x="2240" y="2179"/>
                  </a:cubicBezTo>
                  <a:moveTo>
                    <a:pt x="2286" y="1610"/>
                  </a:moveTo>
                  <a:lnTo>
                    <a:pt x="2286" y="1610"/>
                  </a:lnTo>
                  <a:cubicBezTo>
                    <a:pt x="2369" y="1616"/>
                    <a:pt x="2451" y="1638"/>
                    <a:pt x="2528" y="1677"/>
                  </a:cubicBezTo>
                  <a:cubicBezTo>
                    <a:pt x="2843" y="1828"/>
                    <a:pt x="2959" y="2093"/>
                    <a:pt x="2860" y="2421"/>
                  </a:cubicBezTo>
                  <a:cubicBezTo>
                    <a:pt x="2806" y="2584"/>
                    <a:pt x="2666" y="3004"/>
                    <a:pt x="2451" y="3327"/>
                  </a:cubicBezTo>
                  <a:cubicBezTo>
                    <a:pt x="2085" y="3882"/>
                    <a:pt x="1427" y="4248"/>
                    <a:pt x="1398" y="4263"/>
                  </a:cubicBezTo>
                  <a:cubicBezTo>
                    <a:pt x="1381" y="4276"/>
                    <a:pt x="1360" y="4277"/>
                    <a:pt x="1342" y="4277"/>
                  </a:cubicBezTo>
                  <a:cubicBezTo>
                    <a:pt x="1301" y="4277"/>
                    <a:pt x="1258" y="4256"/>
                    <a:pt x="1236" y="4216"/>
                  </a:cubicBezTo>
                  <a:cubicBezTo>
                    <a:pt x="1205" y="4161"/>
                    <a:pt x="1226" y="4090"/>
                    <a:pt x="1282" y="4059"/>
                  </a:cubicBezTo>
                  <a:cubicBezTo>
                    <a:pt x="1290" y="4054"/>
                    <a:pt x="1923" y="3702"/>
                    <a:pt x="2257" y="3196"/>
                  </a:cubicBezTo>
                  <a:cubicBezTo>
                    <a:pt x="2455" y="2900"/>
                    <a:pt x="2586" y="2507"/>
                    <a:pt x="2635" y="2350"/>
                  </a:cubicBezTo>
                  <a:cubicBezTo>
                    <a:pt x="2703" y="2137"/>
                    <a:pt x="2635" y="1991"/>
                    <a:pt x="2426" y="1884"/>
                  </a:cubicBezTo>
                  <a:cubicBezTo>
                    <a:pt x="2327" y="1837"/>
                    <a:pt x="2216" y="1833"/>
                    <a:pt x="2114" y="1867"/>
                  </a:cubicBezTo>
                  <a:cubicBezTo>
                    <a:pt x="2008" y="1904"/>
                    <a:pt x="1923" y="1977"/>
                    <a:pt x="1875" y="2076"/>
                  </a:cubicBezTo>
                  <a:cubicBezTo>
                    <a:pt x="1846" y="2132"/>
                    <a:pt x="1814" y="2202"/>
                    <a:pt x="1781" y="2278"/>
                  </a:cubicBezTo>
                  <a:cubicBezTo>
                    <a:pt x="1683" y="2487"/>
                    <a:pt x="1568" y="2746"/>
                    <a:pt x="1405" y="2965"/>
                  </a:cubicBezTo>
                  <a:cubicBezTo>
                    <a:pt x="1309" y="3101"/>
                    <a:pt x="1122" y="3232"/>
                    <a:pt x="851" y="3359"/>
                  </a:cubicBezTo>
                  <a:cubicBezTo>
                    <a:pt x="655" y="3446"/>
                    <a:pt x="490" y="3500"/>
                    <a:pt x="488" y="3500"/>
                  </a:cubicBezTo>
                  <a:cubicBezTo>
                    <a:pt x="423" y="3522"/>
                    <a:pt x="357" y="3485"/>
                    <a:pt x="340" y="3424"/>
                  </a:cubicBezTo>
                  <a:cubicBezTo>
                    <a:pt x="318" y="3361"/>
                    <a:pt x="353" y="3295"/>
                    <a:pt x="413" y="3276"/>
                  </a:cubicBezTo>
                  <a:cubicBezTo>
                    <a:pt x="585" y="3225"/>
                    <a:pt x="1064" y="3038"/>
                    <a:pt x="1220" y="2824"/>
                  </a:cubicBezTo>
                  <a:cubicBezTo>
                    <a:pt x="1364" y="2628"/>
                    <a:pt x="1476" y="2380"/>
                    <a:pt x="1568" y="2178"/>
                  </a:cubicBezTo>
                  <a:cubicBezTo>
                    <a:pt x="1604" y="2105"/>
                    <a:pt x="1635" y="2030"/>
                    <a:pt x="1667" y="1969"/>
                  </a:cubicBezTo>
                  <a:cubicBezTo>
                    <a:pt x="1744" y="1814"/>
                    <a:pt x="1875" y="1696"/>
                    <a:pt x="2037" y="1644"/>
                  </a:cubicBezTo>
                  <a:cubicBezTo>
                    <a:pt x="2119" y="1616"/>
                    <a:pt x="2204" y="1605"/>
                    <a:pt x="2286" y="1610"/>
                  </a:cubicBezTo>
                  <a:moveTo>
                    <a:pt x="2215" y="1078"/>
                  </a:moveTo>
                  <a:lnTo>
                    <a:pt x="2215" y="1078"/>
                  </a:lnTo>
                  <a:cubicBezTo>
                    <a:pt x="2405" y="1071"/>
                    <a:pt x="2594" y="1111"/>
                    <a:pt x="2767" y="1196"/>
                  </a:cubicBezTo>
                  <a:cubicBezTo>
                    <a:pt x="3375" y="1497"/>
                    <a:pt x="3556" y="1996"/>
                    <a:pt x="3318" y="2718"/>
                  </a:cubicBezTo>
                  <a:cubicBezTo>
                    <a:pt x="3210" y="3061"/>
                    <a:pt x="3072" y="3357"/>
                    <a:pt x="2915" y="3594"/>
                  </a:cubicBezTo>
                  <a:cubicBezTo>
                    <a:pt x="2613" y="4048"/>
                    <a:pt x="2103" y="4440"/>
                    <a:pt x="2078" y="4457"/>
                  </a:cubicBezTo>
                  <a:cubicBezTo>
                    <a:pt x="2056" y="4472"/>
                    <a:pt x="2033" y="4481"/>
                    <a:pt x="2008" y="4481"/>
                  </a:cubicBezTo>
                  <a:cubicBezTo>
                    <a:pt x="1972" y="4481"/>
                    <a:pt x="1938" y="4465"/>
                    <a:pt x="1916" y="4433"/>
                  </a:cubicBezTo>
                  <a:cubicBezTo>
                    <a:pt x="1878" y="4384"/>
                    <a:pt x="1887" y="4309"/>
                    <a:pt x="1938" y="4270"/>
                  </a:cubicBezTo>
                  <a:cubicBezTo>
                    <a:pt x="1943" y="4267"/>
                    <a:pt x="2439" y="3881"/>
                    <a:pt x="2722" y="3464"/>
                  </a:cubicBezTo>
                  <a:cubicBezTo>
                    <a:pt x="2866" y="3243"/>
                    <a:pt x="2992" y="2969"/>
                    <a:pt x="3099" y="2648"/>
                  </a:cubicBezTo>
                  <a:cubicBezTo>
                    <a:pt x="3200" y="2329"/>
                    <a:pt x="3212" y="2074"/>
                    <a:pt x="3137" y="1872"/>
                  </a:cubicBezTo>
                  <a:cubicBezTo>
                    <a:pt x="3063" y="1682"/>
                    <a:pt x="2907" y="1532"/>
                    <a:pt x="2666" y="1407"/>
                  </a:cubicBezTo>
                  <a:cubicBezTo>
                    <a:pt x="2439" y="1298"/>
                    <a:pt x="2190" y="1285"/>
                    <a:pt x="1955" y="1366"/>
                  </a:cubicBezTo>
                  <a:cubicBezTo>
                    <a:pt x="1718" y="1449"/>
                    <a:pt x="1522" y="1616"/>
                    <a:pt x="1394" y="1847"/>
                  </a:cubicBezTo>
                  <a:cubicBezTo>
                    <a:pt x="1391" y="1855"/>
                    <a:pt x="1377" y="1894"/>
                    <a:pt x="1368" y="1926"/>
                  </a:cubicBezTo>
                  <a:cubicBezTo>
                    <a:pt x="1321" y="2049"/>
                    <a:pt x="1237" y="2286"/>
                    <a:pt x="1091" y="2520"/>
                  </a:cubicBezTo>
                  <a:cubicBezTo>
                    <a:pt x="1002" y="2667"/>
                    <a:pt x="826" y="2798"/>
                    <a:pt x="577" y="2912"/>
                  </a:cubicBezTo>
                  <a:cubicBezTo>
                    <a:pt x="393" y="2991"/>
                    <a:pt x="238" y="3029"/>
                    <a:pt x="231" y="3031"/>
                  </a:cubicBezTo>
                  <a:cubicBezTo>
                    <a:pt x="170" y="3046"/>
                    <a:pt x="105" y="3007"/>
                    <a:pt x="91" y="2944"/>
                  </a:cubicBezTo>
                  <a:cubicBezTo>
                    <a:pt x="74" y="2883"/>
                    <a:pt x="113" y="2815"/>
                    <a:pt x="176" y="2803"/>
                  </a:cubicBezTo>
                  <a:cubicBezTo>
                    <a:pt x="330" y="2764"/>
                    <a:pt x="758" y="2617"/>
                    <a:pt x="891" y="2395"/>
                  </a:cubicBezTo>
                  <a:cubicBezTo>
                    <a:pt x="1027" y="2181"/>
                    <a:pt x="1099" y="1972"/>
                    <a:pt x="1145" y="1843"/>
                  </a:cubicBezTo>
                  <a:cubicBezTo>
                    <a:pt x="1167" y="1792"/>
                    <a:pt x="1177" y="1756"/>
                    <a:pt x="1190" y="1731"/>
                  </a:cubicBezTo>
                  <a:cubicBezTo>
                    <a:pt x="1346" y="1454"/>
                    <a:pt x="1590" y="1247"/>
                    <a:pt x="1878" y="1143"/>
                  </a:cubicBezTo>
                  <a:cubicBezTo>
                    <a:pt x="1988" y="1104"/>
                    <a:pt x="2102" y="1083"/>
                    <a:pt x="2215" y="1078"/>
                  </a:cubicBezTo>
                  <a:moveTo>
                    <a:pt x="2173" y="537"/>
                  </a:moveTo>
                  <a:lnTo>
                    <a:pt x="2173" y="537"/>
                  </a:lnTo>
                  <a:cubicBezTo>
                    <a:pt x="2228" y="535"/>
                    <a:pt x="2283" y="536"/>
                    <a:pt x="2337" y="540"/>
                  </a:cubicBezTo>
                  <a:cubicBezTo>
                    <a:pt x="2568" y="551"/>
                    <a:pt x="2786" y="611"/>
                    <a:pt x="2994" y="712"/>
                  </a:cubicBezTo>
                  <a:cubicBezTo>
                    <a:pt x="3423" y="926"/>
                    <a:pt x="3718" y="1254"/>
                    <a:pt x="3848" y="1665"/>
                  </a:cubicBezTo>
                  <a:cubicBezTo>
                    <a:pt x="3913" y="1872"/>
                    <a:pt x="3940" y="2103"/>
                    <a:pt x="3918" y="2346"/>
                  </a:cubicBezTo>
                  <a:cubicBezTo>
                    <a:pt x="3896" y="2593"/>
                    <a:pt x="3829" y="2855"/>
                    <a:pt x="3720" y="3127"/>
                  </a:cubicBezTo>
                  <a:cubicBezTo>
                    <a:pt x="3448" y="3798"/>
                    <a:pt x="2994" y="4311"/>
                    <a:pt x="2977" y="4333"/>
                  </a:cubicBezTo>
                  <a:cubicBezTo>
                    <a:pt x="2952" y="4359"/>
                    <a:pt x="2921" y="4374"/>
                    <a:pt x="2889" y="4374"/>
                  </a:cubicBezTo>
                  <a:cubicBezTo>
                    <a:pt x="2861" y="4374"/>
                    <a:pt x="2832" y="4365"/>
                    <a:pt x="2812" y="4343"/>
                  </a:cubicBezTo>
                  <a:cubicBezTo>
                    <a:pt x="2762" y="4301"/>
                    <a:pt x="2759" y="4226"/>
                    <a:pt x="2800" y="4177"/>
                  </a:cubicBezTo>
                  <a:cubicBezTo>
                    <a:pt x="2807" y="4170"/>
                    <a:pt x="3247" y="3667"/>
                    <a:pt x="3503" y="3035"/>
                  </a:cubicBezTo>
                  <a:cubicBezTo>
                    <a:pt x="3604" y="2787"/>
                    <a:pt x="3664" y="2552"/>
                    <a:pt x="3686" y="2326"/>
                  </a:cubicBezTo>
                  <a:cubicBezTo>
                    <a:pt x="3703" y="2112"/>
                    <a:pt x="3681" y="1916"/>
                    <a:pt x="3623" y="1736"/>
                  </a:cubicBezTo>
                  <a:cubicBezTo>
                    <a:pt x="3570" y="1560"/>
                    <a:pt x="3479" y="1405"/>
                    <a:pt x="3356" y="1269"/>
                  </a:cubicBezTo>
                  <a:cubicBezTo>
                    <a:pt x="3232" y="1135"/>
                    <a:pt x="3076" y="1017"/>
                    <a:pt x="2892" y="926"/>
                  </a:cubicBezTo>
                  <a:cubicBezTo>
                    <a:pt x="2537" y="748"/>
                    <a:pt x="2136" y="724"/>
                    <a:pt x="1765" y="851"/>
                  </a:cubicBezTo>
                  <a:cubicBezTo>
                    <a:pt x="1389" y="980"/>
                    <a:pt x="1087" y="1244"/>
                    <a:pt x="915" y="1602"/>
                  </a:cubicBezTo>
                  <a:cubicBezTo>
                    <a:pt x="877" y="1679"/>
                    <a:pt x="852" y="1762"/>
                    <a:pt x="828" y="1855"/>
                  </a:cubicBezTo>
                  <a:cubicBezTo>
                    <a:pt x="814" y="1901"/>
                    <a:pt x="799" y="1947"/>
                    <a:pt x="785" y="1996"/>
                  </a:cubicBezTo>
                  <a:cubicBezTo>
                    <a:pt x="659" y="2372"/>
                    <a:pt x="165" y="2491"/>
                    <a:pt x="143" y="2499"/>
                  </a:cubicBezTo>
                  <a:cubicBezTo>
                    <a:pt x="80" y="2513"/>
                    <a:pt x="17" y="2474"/>
                    <a:pt x="3" y="2411"/>
                  </a:cubicBezTo>
                  <a:cubicBezTo>
                    <a:pt x="1" y="2403"/>
                    <a:pt x="0" y="2396"/>
                    <a:pt x="0" y="2389"/>
                  </a:cubicBezTo>
                  <a:lnTo>
                    <a:pt x="0" y="2376"/>
                  </a:lnTo>
                  <a:cubicBezTo>
                    <a:pt x="3" y="2324"/>
                    <a:pt x="38" y="2279"/>
                    <a:pt x="90" y="2268"/>
                  </a:cubicBezTo>
                  <a:cubicBezTo>
                    <a:pt x="90" y="2268"/>
                    <a:pt x="191" y="2244"/>
                    <a:pt x="305" y="2183"/>
                  </a:cubicBezTo>
                  <a:cubicBezTo>
                    <a:pt x="398" y="2134"/>
                    <a:pt x="519" y="2047"/>
                    <a:pt x="560" y="1917"/>
                  </a:cubicBezTo>
                  <a:cubicBezTo>
                    <a:pt x="575" y="1879"/>
                    <a:pt x="589" y="1835"/>
                    <a:pt x="604" y="1789"/>
                  </a:cubicBezTo>
                  <a:cubicBezTo>
                    <a:pt x="627" y="1692"/>
                    <a:pt x="655" y="1595"/>
                    <a:pt x="705" y="1497"/>
                  </a:cubicBezTo>
                  <a:cubicBezTo>
                    <a:pt x="807" y="1291"/>
                    <a:pt x="947" y="1106"/>
                    <a:pt x="1120" y="953"/>
                  </a:cubicBezTo>
                  <a:cubicBezTo>
                    <a:pt x="1287" y="810"/>
                    <a:pt x="1478" y="700"/>
                    <a:pt x="1688" y="630"/>
                  </a:cubicBezTo>
                  <a:cubicBezTo>
                    <a:pt x="1845" y="573"/>
                    <a:pt x="2009" y="542"/>
                    <a:pt x="2173" y="537"/>
                  </a:cubicBezTo>
                  <a:moveTo>
                    <a:pt x="2158" y="3"/>
                  </a:moveTo>
                  <a:lnTo>
                    <a:pt x="2158" y="3"/>
                  </a:lnTo>
                  <a:cubicBezTo>
                    <a:pt x="2230" y="0"/>
                    <a:pt x="2302" y="1"/>
                    <a:pt x="2374" y="6"/>
                  </a:cubicBezTo>
                  <a:cubicBezTo>
                    <a:pt x="2673" y="25"/>
                    <a:pt x="2961" y="103"/>
                    <a:pt x="3232" y="237"/>
                  </a:cubicBezTo>
                  <a:cubicBezTo>
                    <a:pt x="3502" y="371"/>
                    <a:pt x="3741" y="555"/>
                    <a:pt x="3935" y="782"/>
                  </a:cubicBezTo>
                  <a:cubicBezTo>
                    <a:pt x="4126" y="1000"/>
                    <a:pt x="4269" y="1251"/>
                    <a:pt x="4361" y="1530"/>
                  </a:cubicBezTo>
                  <a:cubicBezTo>
                    <a:pt x="4455" y="1807"/>
                    <a:pt x="4493" y="2095"/>
                    <a:pt x="4477" y="2384"/>
                  </a:cubicBezTo>
                  <a:cubicBezTo>
                    <a:pt x="4460" y="2682"/>
                    <a:pt x="4382" y="2976"/>
                    <a:pt x="4250" y="3246"/>
                  </a:cubicBezTo>
                  <a:cubicBezTo>
                    <a:pt x="4230" y="3288"/>
                    <a:pt x="4189" y="3312"/>
                    <a:pt x="4143" y="3312"/>
                  </a:cubicBezTo>
                  <a:cubicBezTo>
                    <a:pt x="4126" y="3312"/>
                    <a:pt x="4107" y="3310"/>
                    <a:pt x="4095" y="3302"/>
                  </a:cubicBezTo>
                  <a:cubicBezTo>
                    <a:pt x="4034" y="3271"/>
                    <a:pt x="4010" y="3202"/>
                    <a:pt x="4041" y="3144"/>
                  </a:cubicBezTo>
                  <a:cubicBezTo>
                    <a:pt x="4160" y="2899"/>
                    <a:pt x="4228" y="2641"/>
                    <a:pt x="4244" y="2369"/>
                  </a:cubicBezTo>
                  <a:cubicBezTo>
                    <a:pt x="4259" y="2111"/>
                    <a:pt x="4223" y="1854"/>
                    <a:pt x="4138" y="1606"/>
                  </a:cubicBezTo>
                  <a:cubicBezTo>
                    <a:pt x="4056" y="1357"/>
                    <a:pt x="3928" y="1132"/>
                    <a:pt x="3759" y="937"/>
                  </a:cubicBezTo>
                  <a:cubicBezTo>
                    <a:pt x="3585" y="732"/>
                    <a:pt x="3372" y="565"/>
                    <a:pt x="3130" y="446"/>
                  </a:cubicBezTo>
                  <a:cubicBezTo>
                    <a:pt x="2888" y="324"/>
                    <a:pt x="2627" y="259"/>
                    <a:pt x="2361" y="239"/>
                  </a:cubicBezTo>
                  <a:cubicBezTo>
                    <a:pt x="2103" y="227"/>
                    <a:pt x="1846" y="260"/>
                    <a:pt x="1600" y="346"/>
                  </a:cubicBezTo>
                  <a:cubicBezTo>
                    <a:pt x="1353" y="431"/>
                    <a:pt x="1129" y="558"/>
                    <a:pt x="932" y="728"/>
                  </a:cubicBezTo>
                  <a:cubicBezTo>
                    <a:pt x="732" y="905"/>
                    <a:pt x="567" y="1117"/>
                    <a:pt x="447" y="1363"/>
                  </a:cubicBezTo>
                  <a:cubicBezTo>
                    <a:pt x="381" y="1496"/>
                    <a:pt x="330" y="1637"/>
                    <a:pt x="296" y="1783"/>
                  </a:cubicBezTo>
                  <a:cubicBezTo>
                    <a:pt x="282" y="1847"/>
                    <a:pt x="219" y="1886"/>
                    <a:pt x="154" y="1871"/>
                  </a:cubicBezTo>
                  <a:cubicBezTo>
                    <a:pt x="91" y="1856"/>
                    <a:pt x="53" y="1793"/>
                    <a:pt x="66" y="1729"/>
                  </a:cubicBezTo>
                  <a:cubicBezTo>
                    <a:pt x="105" y="1566"/>
                    <a:pt x="161" y="1406"/>
                    <a:pt x="236" y="1258"/>
                  </a:cubicBezTo>
                  <a:cubicBezTo>
                    <a:pt x="369" y="985"/>
                    <a:pt x="553" y="744"/>
                    <a:pt x="780" y="551"/>
                  </a:cubicBezTo>
                  <a:cubicBezTo>
                    <a:pt x="1000" y="360"/>
                    <a:pt x="1250" y="215"/>
                    <a:pt x="1527" y="122"/>
                  </a:cubicBezTo>
                  <a:cubicBezTo>
                    <a:pt x="1732" y="51"/>
                    <a:pt x="1943" y="11"/>
                    <a:pt x="2158" y="3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1043783-2090-2740-8A9B-64C1822CEE04}"/>
              </a:ext>
            </a:extLst>
          </p:cNvPr>
          <p:cNvGrpSpPr/>
          <p:nvPr userDrawn="1"/>
        </p:nvGrpSpPr>
        <p:grpSpPr>
          <a:xfrm rot="10800000" flipH="1">
            <a:off x="1302263" y="3349456"/>
            <a:ext cx="1128042" cy="207621"/>
            <a:chOff x="4467257" y="275609"/>
            <a:chExt cx="1102102" cy="202847"/>
          </a:xfrm>
          <a:solidFill>
            <a:schemeClr val="accent1"/>
          </a:solidFill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0E1DC6A-2DF2-C44F-99CE-B3F9CACACAB2}"/>
                </a:ext>
              </a:extLst>
            </p:cNvPr>
            <p:cNvSpPr/>
            <p:nvPr/>
          </p:nvSpPr>
          <p:spPr>
            <a:xfrm rot="16200000">
              <a:off x="4756970" y="278468"/>
              <a:ext cx="196823" cy="197130"/>
            </a:xfrm>
            <a:custGeom>
              <a:avLst/>
              <a:gdLst>
                <a:gd name="connsiteX0" fmla="*/ 194997 w 196823"/>
                <a:gd name="connsiteY0" fmla="*/ 25432 h 197130"/>
                <a:gd name="connsiteX1" fmla="*/ 114129 w 196823"/>
                <a:gd name="connsiteY1" fmla="*/ 187357 h 197130"/>
                <a:gd name="connsiteX2" fmla="*/ 90657 w 196823"/>
                <a:gd name="connsiteY2" fmla="*/ 195317 h 197130"/>
                <a:gd name="connsiteX3" fmla="*/ 82697 w 196823"/>
                <a:gd name="connsiteY3" fmla="*/ 187357 h 197130"/>
                <a:gd name="connsiteX4" fmla="*/ 1830 w 196823"/>
                <a:gd name="connsiteY4" fmla="*/ 25432 h 197130"/>
                <a:gd name="connsiteX5" fmla="*/ 9814 w 196823"/>
                <a:gd name="connsiteY5" fmla="*/ 1826 h 197130"/>
                <a:gd name="connsiteX6" fmla="*/ 17546 w 196823"/>
                <a:gd name="connsiteY6" fmla="*/ 0 h 197130"/>
                <a:gd name="connsiteX7" fmla="*/ 179471 w 196823"/>
                <a:gd name="connsiteY7" fmla="*/ 0 h 197130"/>
                <a:gd name="connsiteX8" fmla="*/ 196822 w 196823"/>
                <a:gd name="connsiteY8" fmla="*/ 17888 h 197130"/>
                <a:gd name="connsiteX9" fmla="*/ 194997 w 196823"/>
                <a:gd name="connsiteY9" fmla="*/ 25432 h 19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23" h="197130">
                  <a:moveTo>
                    <a:pt x="194997" y="25432"/>
                  </a:moveTo>
                  <a:lnTo>
                    <a:pt x="114129" y="187357"/>
                  </a:lnTo>
                  <a:cubicBezTo>
                    <a:pt x="109846" y="196037"/>
                    <a:pt x="99337" y="199600"/>
                    <a:pt x="90657" y="195317"/>
                  </a:cubicBezTo>
                  <a:cubicBezTo>
                    <a:pt x="87200" y="193611"/>
                    <a:pt x="84403" y="190813"/>
                    <a:pt x="82697" y="187357"/>
                  </a:cubicBezTo>
                  <a:lnTo>
                    <a:pt x="1830" y="25432"/>
                  </a:lnTo>
                  <a:cubicBezTo>
                    <a:pt x="-2484" y="16708"/>
                    <a:pt x="1091" y="6139"/>
                    <a:pt x="9814" y="1826"/>
                  </a:cubicBezTo>
                  <a:cubicBezTo>
                    <a:pt x="12220" y="636"/>
                    <a:pt x="14864" y="12"/>
                    <a:pt x="17546" y="0"/>
                  </a:cubicBezTo>
                  <a:lnTo>
                    <a:pt x="179471" y="0"/>
                  </a:lnTo>
                  <a:cubicBezTo>
                    <a:pt x="189202" y="149"/>
                    <a:pt x="196969" y="8157"/>
                    <a:pt x="196822" y="17888"/>
                  </a:cubicBezTo>
                  <a:cubicBezTo>
                    <a:pt x="196782" y="20507"/>
                    <a:pt x="196158" y="23084"/>
                    <a:pt x="194997" y="25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E75A8C3-88F7-CB4D-85FF-AC3527A7F278}"/>
                </a:ext>
              </a:extLst>
            </p:cNvPr>
            <p:cNvSpPr/>
            <p:nvPr/>
          </p:nvSpPr>
          <p:spPr>
            <a:xfrm rot="16200000">
              <a:off x="5366512" y="275610"/>
              <a:ext cx="202847" cy="202846"/>
            </a:xfrm>
            <a:custGeom>
              <a:avLst/>
              <a:gdLst>
                <a:gd name="connsiteX0" fmla="*/ 201533 w 202847"/>
                <a:gd name="connsiteY0" fmla="*/ 18288 h 202846"/>
                <a:gd name="connsiteX1" fmla="*/ 112760 w 202847"/>
                <a:gd name="connsiteY1" fmla="*/ 195834 h 202846"/>
                <a:gd name="connsiteX2" fmla="*/ 95767 w 202847"/>
                <a:gd name="connsiteY2" fmla="*/ 201511 h 202846"/>
                <a:gd name="connsiteX3" fmla="*/ 90090 w 202847"/>
                <a:gd name="connsiteY3" fmla="*/ 195834 h 202846"/>
                <a:gd name="connsiteX4" fmla="*/ 1317 w 202847"/>
                <a:gd name="connsiteY4" fmla="*/ 18288 h 202846"/>
                <a:gd name="connsiteX5" fmla="*/ 7051 w 202847"/>
                <a:gd name="connsiteY5" fmla="*/ 1314 h 202846"/>
                <a:gd name="connsiteX6" fmla="*/ 12652 w 202847"/>
                <a:gd name="connsiteY6" fmla="*/ 0 h 202846"/>
                <a:gd name="connsiteX7" fmla="*/ 190198 w 202847"/>
                <a:gd name="connsiteY7" fmla="*/ 0 h 202846"/>
                <a:gd name="connsiteX8" fmla="*/ 202847 w 202847"/>
                <a:gd name="connsiteY8" fmla="*/ 12687 h 202846"/>
                <a:gd name="connsiteX9" fmla="*/ 201533 w 202847"/>
                <a:gd name="connsiteY9" fmla="*/ 18288 h 202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847" h="202846">
                  <a:moveTo>
                    <a:pt x="201533" y="18288"/>
                  </a:moveTo>
                  <a:lnTo>
                    <a:pt x="112760" y="195834"/>
                  </a:lnTo>
                  <a:cubicBezTo>
                    <a:pt x="109636" y="202092"/>
                    <a:pt x="102028" y="204635"/>
                    <a:pt x="95767" y="201511"/>
                  </a:cubicBezTo>
                  <a:cubicBezTo>
                    <a:pt x="93310" y="200282"/>
                    <a:pt x="91317" y="198291"/>
                    <a:pt x="90090" y="195834"/>
                  </a:cubicBezTo>
                  <a:lnTo>
                    <a:pt x="1317" y="18288"/>
                  </a:lnTo>
                  <a:cubicBezTo>
                    <a:pt x="-1786" y="12021"/>
                    <a:pt x="781" y="4420"/>
                    <a:pt x="7051" y="1314"/>
                  </a:cubicBezTo>
                  <a:cubicBezTo>
                    <a:pt x="8792" y="457"/>
                    <a:pt x="10709" y="0"/>
                    <a:pt x="12652" y="0"/>
                  </a:cubicBezTo>
                  <a:lnTo>
                    <a:pt x="190198" y="0"/>
                  </a:lnTo>
                  <a:cubicBezTo>
                    <a:pt x="197194" y="10"/>
                    <a:pt x="202858" y="5686"/>
                    <a:pt x="202847" y="12687"/>
                  </a:cubicBezTo>
                  <a:cubicBezTo>
                    <a:pt x="202844" y="14630"/>
                    <a:pt x="202395" y="16545"/>
                    <a:pt x="2015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49EF03E-5723-2948-B32F-E583CF15D160}"/>
                </a:ext>
              </a:extLst>
            </p:cNvPr>
            <p:cNvSpPr/>
            <p:nvPr/>
          </p:nvSpPr>
          <p:spPr>
            <a:xfrm rot="16200000">
              <a:off x="4467256" y="279200"/>
              <a:ext cx="195667" cy="195666"/>
            </a:xfrm>
            <a:custGeom>
              <a:avLst/>
              <a:gdLst>
                <a:gd name="connsiteX0" fmla="*/ 193753 w 195667"/>
                <a:gd name="connsiteY0" fmla="*/ 26670 h 195666"/>
                <a:gd name="connsiteX1" fmla="*/ 114409 w 195667"/>
                <a:gd name="connsiteY1" fmla="*/ 185452 h 195666"/>
                <a:gd name="connsiteX2" fmla="*/ 89616 w 195667"/>
                <a:gd name="connsiteY2" fmla="*/ 193710 h 195666"/>
                <a:gd name="connsiteX3" fmla="*/ 81358 w 195667"/>
                <a:gd name="connsiteY3" fmla="*/ 185452 h 195666"/>
                <a:gd name="connsiteX4" fmla="*/ 1919 w 195667"/>
                <a:gd name="connsiteY4" fmla="*/ 26670 h 195666"/>
                <a:gd name="connsiteX5" fmla="*/ 10292 w 195667"/>
                <a:gd name="connsiteY5" fmla="*/ 1915 h 195666"/>
                <a:gd name="connsiteX6" fmla="*/ 18493 w 195667"/>
                <a:gd name="connsiteY6" fmla="*/ 0 h 195666"/>
                <a:gd name="connsiteX7" fmla="*/ 177179 w 195667"/>
                <a:gd name="connsiteY7" fmla="*/ 0 h 195666"/>
                <a:gd name="connsiteX8" fmla="*/ 195667 w 195667"/>
                <a:gd name="connsiteY8" fmla="*/ 18469 h 195666"/>
                <a:gd name="connsiteX9" fmla="*/ 193753 w 195667"/>
                <a:gd name="connsiteY9" fmla="*/ 26670 h 195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667" h="195666">
                  <a:moveTo>
                    <a:pt x="193753" y="26670"/>
                  </a:moveTo>
                  <a:lnTo>
                    <a:pt x="114409" y="185452"/>
                  </a:lnTo>
                  <a:cubicBezTo>
                    <a:pt x="109843" y="194579"/>
                    <a:pt x="98743" y="198276"/>
                    <a:pt x="89616" y="193710"/>
                  </a:cubicBezTo>
                  <a:cubicBezTo>
                    <a:pt x="86043" y="191923"/>
                    <a:pt x="83145" y="189025"/>
                    <a:pt x="81358" y="185452"/>
                  </a:cubicBezTo>
                  <a:lnTo>
                    <a:pt x="1919" y="26670"/>
                  </a:lnTo>
                  <a:cubicBezTo>
                    <a:pt x="-2605" y="17522"/>
                    <a:pt x="1144" y="6439"/>
                    <a:pt x="10292" y="1915"/>
                  </a:cubicBezTo>
                  <a:cubicBezTo>
                    <a:pt x="12841" y="653"/>
                    <a:pt x="15647" y="-2"/>
                    <a:pt x="18493" y="0"/>
                  </a:cubicBezTo>
                  <a:lnTo>
                    <a:pt x="177179" y="0"/>
                  </a:lnTo>
                  <a:cubicBezTo>
                    <a:pt x="187384" y="-6"/>
                    <a:pt x="195662" y="8263"/>
                    <a:pt x="195667" y="18469"/>
                  </a:cubicBezTo>
                  <a:cubicBezTo>
                    <a:pt x="195669" y="21313"/>
                    <a:pt x="195014" y="24120"/>
                    <a:pt x="19375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8955D74-1137-144B-B2F9-137E05ABF8A0}"/>
                </a:ext>
              </a:extLst>
            </p:cNvPr>
            <p:cNvSpPr/>
            <p:nvPr/>
          </p:nvSpPr>
          <p:spPr>
            <a:xfrm rot="16200000">
              <a:off x="5061616" y="277858"/>
              <a:ext cx="198352" cy="198351"/>
            </a:xfrm>
            <a:custGeom>
              <a:avLst/>
              <a:gdLst>
                <a:gd name="connsiteX0" fmla="*/ 196619 w 198352"/>
                <a:gd name="connsiteY0" fmla="*/ 23717 h 198351"/>
                <a:gd name="connsiteX1" fmla="*/ 113846 w 198352"/>
                <a:gd name="connsiteY1" fmla="*/ 189262 h 198351"/>
                <a:gd name="connsiteX2" fmla="*/ 91882 w 198352"/>
                <a:gd name="connsiteY2" fmla="*/ 196634 h 198351"/>
                <a:gd name="connsiteX3" fmla="*/ 84509 w 198352"/>
                <a:gd name="connsiteY3" fmla="*/ 189262 h 198351"/>
                <a:gd name="connsiteX4" fmla="*/ 1737 w 198352"/>
                <a:gd name="connsiteY4" fmla="*/ 23717 h 198351"/>
                <a:gd name="connsiteX5" fmla="*/ 9052 w 198352"/>
                <a:gd name="connsiteY5" fmla="*/ 1734 h 198351"/>
                <a:gd name="connsiteX6" fmla="*/ 16406 w 198352"/>
                <a:gd name="connsiteY6" fmla="*/ 0 h 198351"/>
                <a:gd name="connsiteX7" fmla="*/ 181950 w 198352"/>
                <a:gd name="connsiteY7" fmla="*/ 0 h 198351"/>
                <a:gd name="connsiteX8" fmla="*/ 198352 w 198352"/>
                <a:gd name="connsiteY8" fmla="*/ 16364 h 198351"/>
                <a:gd name="connsiteX9" fmla="*/ 196619 w 198352"/>
                <a:gd name="connsiteY9" fmla="*/ 23717 h 1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352" h="198351">
                  <a:moveTo>
                    <a:pt x="196619" y="23717"/>
                  </a:moveTo>
                  <a:lnTo>
                    <a:pt x="113846" y="189262"/>
                  </a:lnTo>
                  <a:cubicBezTo>
                    <a:pt x="109816" y="197363"/>
                    <a:pt x="99983" y="200663"/>
                    <a:pt x="91882" y="196634"/>
                  </a:cubicBezTo>
                  <a:cubicBezTo>
                    <a:pt x="88687" y="195044"/>
                    <a:pt x="86098" y="192456"/>
                    <a:pt x="84509" y="189262"/>
                  </a:cubicBezTo>
                  <a:lnTo>
                    <a:pt x="1737" y="23717"/>
                  </a:lnTo>
                  <a:cubicBezTo>
                    <a:pt x="-2314" y="15627"/>
                    <a:pt x="962" y="5784"/>
                    <a:pt x="9052" y="1734"/>
                  </a:cubicBezTo>
                  <a:cubicBezTo>
                    <a:pt x="11335" y="591"/>
                    <a:pt x="13853" y="-3"/>
                    <a:pt x="16406" y="0"/>
                  </a:cubicBezTo>
                  <a:lnTo>
                    <a:pt x="181950" y="0"/>
                  </a:lnTo>
                  <a:cubicBezTo>
                    <a:pt x="190998" y="-10"/>
                    <a:pt x="198342" y="7316"/>
                    <a:pt x="198352" y="16364"/>
                  </a:cubicBezTo>
                  <a:cubicBezTo>
                    <a:pt x="198355" y="18917"/>
                    <a:pt x="197762" y="21435"/>
                    <a:pt x="196619" y="237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35977C5-2F7B-7F44-B5E0-D19B891AC0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44584" y="531813"/>
            <a:ext cx="4204117" cy="39830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74320" indent="-274320">
              <a:spcBef>
                <a:spcPts val="2400"/>
              </a:spcBef>
              <a:buClr>
                <a:schemeClr val="accent1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1pPr>
            <a:lvl2pPr marL="515938" indent="-238125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2pPr>
            <a:lvl3pPr marL="742950" indent="-238125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3pPr>
            <a:lvl4pPr marL="971550" indent="-238125">
              <a:buFont typeface="Apple SD GothicNeo ExtraBold" panose="02000300000000000000" pitchFamily="2" charset="-127"/>
              <a:buChar char="▷"/>
              <a:defRPr/>
            </a:lvl4pPr>
            <a:lvl5pPr marL="1200150" indent="-238125">
              <a:buFont typeface="Apple SD GothicNeo ExtraBold" panose="02000300000000000000" pitchFamily="2" charset="-127"/>
              <a:buChar char="▷"/>
              <a:defRPr/>
            </a:lvl5pPr>
          </a:lstStyle>
          <a:p>
            <a:pPr lvl="0"/>
            <a:r>
              <a:rPr lang="en-US" dirty="0"/>
              <a:t>Insert topic one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DC43BC-1355-F544-8B4D-78BB1409F9B1}"/>
              </a:ext>
            </a:extLst>
          </p:cNvPr>
          <p:cNvSpPr/>
          <p:nvPr userDrawn="1"/>
        </p:nvSpPr>
        <p:spPr>
          <a:xfrm>
            <a:off x="461998" y="1328615"/>
            <a:ext cx="3180553" cy="1105079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0" i="0" u="none" kern="1200" baseline="0" dirty="0">
                <a:solidFill>
                  <a:schemeClr val="bg1"/>
                </a:solidFill>
                <a:latin typeface="+mj-lt"/>
                <a:cs typeface="CiscoSansTT Thin" charset="0"/>
              </a:rPr>
              <a:t>Agenda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B5A850-2000-6347-B552-434CEC9692A2}"/>
              </a:ext>
            </a:extLst>
          </p:cNvPr>
          <p:cNvGrpSpPr/>
          <p:nvPr userDrawn="1"/>
        </p:nvGrpSpPr>
        <p:grpSpPr>
          <a:xfrm>
            <a:off x="282292" y="2563081"/>
            <a:ext cx="3178762" cy="580089"/>
            <a:chOff x="5098310" y="621568"/>
            <a:chExt cx="1477115" cy="269557"/>
          </a:xfrm>
          <a:gradFill>
            <a:gsLst>
              <a:gs pos="49000">
                <a:schemeClr val="bg1">
                  <a:alpha val="6000"/>
                </a:schemeClr>
              </a:gs>
              <a:gs pos="87000">
                <a:schemeClr val="bg2">
                  <a:alpha val="40000"/>
                </a:schemeClr>
              </a:gs>
              <a:gs pos="5000">
                <a:schemeClr val="bg2">
                  <a:alpha val="0"/>
                </a:schemeClr>
              </a:gs>
            </a:gsLst>
            <a:lin ang="600000" scaled="0"/>
          </a:gra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F7E193E-DD3F-0B4D-85B4-D06701A47F96}"/>
                </a:ext>
              </a:extLst>
            </p:cNvPr>
            <p:cNvSpPr/>
            <p:nvPr/>
          </p:nvSpPr>
          <p:spPr>
            <a:xfrm>
              <a:off x="5976866" y="621568"/>
              <a:ext cx="305797" cy="269557"/>
            </a:xfrm>
            <a:custGeom>
              <a:avLst/>
              <a:gdLst>
                <a:gd name="connsiteX0" fmla="*/ 16193 w 305797"/>
                <a:gd name="connsiteY0" fmla="*/ 269558 h 269557"/>
                <a:gd name="connsiteX1" fmla="*/ 174308 w 305797"/>
                <a:gd name="connsiteY1" fmla="*/ 269558 h 269557"/>
                <a:gd name="connsiteX2" fmla="*/ 188882 w 305797"/>
                <a:gd name="connsiteY2" fmla="*/ 260033 h 269557"/>
                <a:gd name="connsiteX3" fmla="*/ 304134 w 305797"/>
                <a:gd name="connsiteY3" fmla="*/ 23336 h 269557"/>
                <a:gd name="connsiteX4" fmla="*/ 296743 w 305797"/>
                <a:gd name="connsiteY4" fmla="*/ 1661 h 269557"/>
                <a:gd name="connsiteX5" fmla="*/ 289561 w 305797"/>
                <a:gd name="connsiteY5" fmla="*/ 0 h 269557"/>
                <a:gd name="connsiteX6" fmla="*/ 131446 w 305797"/>
                <a:gd name="connsiteY6" fmla="*/ 0 h 269557"/>
                <a:gd name="connsiteX7" fmla="*/ 116873 w 305797"/>
                <a:gd name="connsiteY7" fmla="*/ 9525 h 269557"/>
                <a:gd name="connsiteX8" fmla="*/ 1620 w 305797"/>
                <a:gd name="connsiteY8" fmla="*/ 246317 h 269557"/>
                <a:gd name="connsiteX9" fmla="*/ 9145 w 305797"/>
                <a:gd name="connsiteY9" fmla="*/ 267943 h 269557"/>
                <a:gd name="connsiteX10" fmla="*/ 16193 w 305797"/>
                <a:gd name="connsiteY10" fmla="*/ 269558 h 2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797" h="269557">
                  <a:moveTo>
                    <a:pt x="16193" y="269558"/>
                  </a:moveTo>
                  <a:lnTo>
                    <a:pt x="174308" y="269558"/>
                  </a:lnTo>
                  <a:cubicBezTo>
                    <a:pt x="180604" y="269486"/>
                    <a:pt x="186291" y="265771"/>
                    <a:pt x="188882" y="260033"/>
                  </a:cubicBezTo>
                  <a:lnTo>
                    <a:pt x="304134" y="23336"/>
                  </a:lnTo>
                  <a:cubicBezTo>
                    <a:pt x="308077" y="15311"/>
                    <a:pt x="304772" y="5606"/>
                    <a:pt x="296743" y="1661"/>
                  </a:cubicBezTo>
                  <a:cubicBezTo>
                    <a:pt x="294514" y="562"/>
                    <a:pt x="292056" y="-7"/>
                    <a:pt x="289561" y="0"/>
                  </a:cubicBezTo>
                  <a:lnTo>
                    <a:pt x="131446" y="0"/>
                  </a:lnTo>
                  <a:cubicBezTo>
                    <a:pt x="125159" y="94"/>
                    <a:pt x="119482" y="3802"/>
                    <a:pt x="116873" y="9525"/>
                  </a:cubicBezTo>
                  <a:lnTo>
                    <a:pt x="1620" y="246317"/>
                  </a:lnTo>
                  <a:cubicBezTo>
                    <a:pt x="-2276" y="254368"/>
                    <a:pt x="1096" y="264050"/>
                    <a:pt x="9145" y="267943"/>
                  </a:cubicBezTo>
                  <a:cubicBezTo>
                    <a:pt x="11345" y="269005"/>
                    <a:pt x="13755" y="269557"/>
                    <a:pt x="16193" y="269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DE494EF-B7D1-9648-95B6-D6CD4DC52346}"/>
                </a:ext>
              </a:extLst>
            </p:cNvPr>
            <p:cNvSpPr/>
            <p:nvPr/>
          </p:nvSpPr>
          <p:spPr>
            <a:xfrm>
              <a:off x="5683964" y="621949"/>
              <a:ext cx="305937" cy="269176"/>
            </a:xfrm>
            <a:custGeom>
              <a:avLst/>
              <a:gdLst>
                <a:gd name="connsiteX0" fmla="*/ 16238 w 305937"/>
                <a:gd name="connsiteY0" fmla="*/ 269177 h 269176"/>
                <a:gd name="connsiteX1" fmla="*/ 174353 w 305937"/>
                <a:gd name="connsiteY1" fmla="*/ 269177 h 269176"/>
                <a:gd name="connsiteX2" fmla="*/ 188926 w 305937"/>
                <a:gd name="connsiteY2" fmla="*/ 259652 h 269176"/>
                <a:gd name="connsiteX3" fmla="*/ 304274 w 305937"/>
                <a:gd name="connsiteY3" fmla="*/ 23336 h 269176"/>
                <a:gd name="connsiteX4" fmla="*/ 296883 w 305937"/>
                <a:gd name="connsiteY4" fmla="*/ 1661 h 269176"/>
                <a:gd name="connsiteX5" fmla="*/ 289701 w 305937"/>
                <a:gd name="connsiteY5" fmla="*/ 0 h 269176"/>
                <a:gd name="connsiteX6" fmla="*/ 131586 w 305937"/>
                <a:gd name="connsiteY6" fmla="*/ 0 h 269176"/>
                <a:gd name="connsiteX7" fmla="*/ 117012 w 305937"/>
                <a:gd name="connsiteY7" fmla="*/ 9525 h 269176"/>
                <a:gd name="connsiteX8" fmla="*/ 1665 w 305937"/>
                <a:gd name="connsiteY8" fmla="*/ 245840 h 269176"/>
                <a:gd name="connsiteX9" fmla="*/ 9052 w 305937"/>
                <a:gd name="connsiteY9" fmla="*/ 267515 h 269176"/>
                <a:gd name="connsiteX10" fmla="*/ 16238 w 305937"/>
                <a:gd name="connsiteY10" fmla="*/ 269177 h 26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937" h="269176">
                  <a:moveTo>
                    <a:pt x="16238" y="269177"/>
                  </a:moveTo>
                  <a:lnTo>
                    <a:pt x="174353" y="269177"/>
                  </a:lnTo>
                  <a:cubicBezTo>
                    <a:pt x="180657" y="269129"/>
                    <a:pt x="186352" y="265407"/>
                    <a:pt x="188926" y="259652"/>
                  </a:cubicBezTo>
                  <a:lnTo>
                    <a:pt x="304274" y="23336"/>
                  </a:lnTo>
                  <a:cubicBezTo>
                    <a:pt x="308217" y="15311"/>
                    <a:pt x="304912" y="5606"/>
                    <a:pt x="296883" y="1661"/>
                  </a:cubicBezTo>
                  <a:cubicBezTo>
                    <a:pt x="294654" y="562"/>
                    <a:pt x="292196" y="-7"/>
                    <a:pt x="289701" y="0"/>
                  </a:cubicBezTo>
                  <a:lnTo>
                    <a:pt x="131586" y="0"/>
                  </a:lnTo>
                  <a:cubicBezTo>
                    <a:pt x="125289" y="71"/>
                    <a:pt x="119605" y="3786"/>
                    <a:pt x="117012" y="9525"/>
                  </a:cubicBezTo>
                  <a:lnTo>
                    <a:pt x="1665" y="245840"/>
                  </a:lnTo>
                  <a:cubicBezTo>
                    <a:pt x="-2281" y="253866"/>
                    <a:pt x="1027" y="263570"/>
                    <a:pt x="9052" y="267515"/>
                  </a:cubicBezTo>
                  <a:cubicBezTo>
                    <a:pt x="11288" y="268615"/>
                    <a:pt x="13747" y="269183"/>
                    <a:pt x="16238" y="269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1DC1917-FAEA-B240-A2BC-453B855C83E7}"/>
                </a:ext>
              </a:extLst>
            </p:cNvPr>
            <p:cNvSpPr/>
            <p:nvPr/>
          </p:nvSpPr>
          <p:spPr>
            <a:xfrm>
              <a:off x="5391118" y="621949"/>
              <a:ext cx="305881" cy="269176"/>
            </a:xfrm>
            <a:custGeom>
              <a:avLst/>
              <a:gdLst>
                <a:gd name="connsiteX0" fmla="*/ 16238 w 305881"/>
                <a:gd name="connsiteY0" fmla="*/ 269176 h 269176"/>
                <a:gd name="connsiteX1" fmla="*/ 174353 w 305881"/>
                <a:gd name="connsiteY1" fmla="*/ 269176 h 269176"/>
                <a:gd name="connsiteX2" fmla="*/ 188926 w 305881"/>
                <a:gd name="connsiteY2" fmla="*/ 259651 h 269176"/>
                <a:gd name="connsiteX3" fmla="*/ 304274 w 305881"/>
                <a:gd name="connsiteY3" fmla="*/ 23336 h 269176"/>
                <a:gd name="connsiteX4" fmla="*/ 296639 w 305881"/>
                <a:gd name="connsiteY4" fmla="*/ 1604 h 269176"/>
                <a:gd name="connsiteX5" fmla="*/ 289605 w 305881"/>
                <a:gd name="connsiteY5" fmla="*/ 0 h 269176"/>
                <a:gd name="connsiteX6" fmla="*/ 131586 w 305881"/>
                <a:gd name="connsiteY6" fmla="*/ 0 h 269176"/>
                <a:gd name="connsiteX7" fmla="*/ 116917 w 305881"/>
                <a:gd name="connsiteY7" fmla="*/ 9525 h 269176"/>
                <a:gd name="connsiteX8" fmla="*/ 1665 w 305881"/>
                <a:gd name="connsiteY8" fmla="*/ 245840 h 269176"/>
                <a:gd name="connsiteX9" fmla="*/ 9052 w 305881"/>
                <a:gd name="connsiteY9" fmla="*/ 267515 h 269176"/>
                <a:gd name="connsiteX10" fmla="*/ 16238 w 305881"/>
                <a:gd name="connsiteY10" fmla="*/ 269176 h 26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881" h="269176">
                  <a:moveTo>
                    <a:pt x="16238" y="269176"/>
                  </a:moveTo>
                  <a:lnTo>
                    <a:pt x="174353" y="269176"/>
                  </a:lnTo>
                  <a:cubicBezTo>
                    <a:pt x="180657" y="269129"/>
                    <a:pt x="186353" y="265406"/>
                    <a:pt x="188926" y="259651"/>
                  </a:cubicBezTo>
                  <a:lnTo>
                    <a:pt x="304274" y="23336"/>
                  </a:lnTo>
                  <a:cubicBezTo>
                    <a:pt x="308167" y="15227"/>
                    <a:pt x="304748" y="5497"/>
                    <a:pt x="296639" y="1604"/>
                  </a:cubicBezTo>
                  <a:cubicBezTo>
                    <a:pt x="294444" y="551"/>
                    <a:pt x="292040" y="2"/>
                    <a:pt x="289605" y="0"/>
                  </a:cubicBezTo>
                  <a:lnTo>
                    <a:pt x="131586" y="0"/>
                  </a:lnTo>
                  <a:cubicBezTo>
                    <a:pt x="125269" y="81"/>
                    <a:pt x="119561" y="3787"/>
                    <a:pt x="116917" y="9525"/>
                  </a:cubicBezTo>
                  <a:lnTo>
                    <a:pt x="1665" y="245840"/>
                  </a:lnTo>
                  <a:cubicBezTo>
                    <a:pt x="-2281" y="253866"/>
                    <a:pt x="1026" y="263570"/>
                    <a:pt x="9052" y="267515"/>
                  </a:cubicBezTo>
                  <a:cubicBezTo>
                    <a:pt x="11288" y="268615"/>
                    <a:pt x="13747" y="269183"/>
                    <a:pt x="16238" y="2691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81D5C68-3593-A04E-B935-D017F1656B8F}"/>
                </a:ext>
              </a:extLst>
            </p:cNvPr>
            <p:cNvSpPr/>
            <p:nvPr/>
          </p:nvSpPr>
          <p:spPr>
            <a:xfrm>
              <a:off x="5098310" y="621949"/>
              <a:ext cx="305843" cy="269176"/>
            </a:xfrm>
            <a:custGeom>
              <a:avLst/>
              <a:gdLst>
                <a:gd name="connsiteX0" fmla="*/ 16238 w 305843"/>
                <a:gd name="connsiteY0" fmla="*/ 269177 h 269176"/>
                <a:gd name="connsiteX1" fmla="*/ 174353 w 305843"/>
                <a:gd name="connsiteY1" fmla="*/ 269177 h 269176"/>
                <a:gd name="connsiteX2" fmla="*/ 188926 w 305843"/>
                <a:gd name="connsiteY2" fmla="*/ 259652 h 269176"/>
                <a:gd name="connsiteX3" fmla="*/ 304179 w 305843"/>
                <a:gd name="connsiteY3" fmla="*/ 23336 h 269176"/>
                <a:gd name="connsiteX4" fmla="*/ 296791 w 305843"/>
                <a:gd name="connsiteY4" fmla="*/ 1661 h 269176"/>
                <a:gd name="connsiteX5" fmla="*/ 289605 w 305843"/>
                <a:gd name="connsiteY5" fmla="*/ 0 h 269176"/>
                <a:gd name="connsiteX6" fmla="*/ 131490 w 305843"/>
                <a:gd name="connsiteY6" fmla="*/ 0 h 269176"/>
                <a:gd name="connsiteX7" fmla="*/ 116917 w 305843"/>
                <a:gd name="connsiteY7" fmla="*/ 9525 h 269176"/>
                <a:gd name="connsiteX8" fmla="*/ 1665 w 305843"/>
                <a:gd name="connsiteY8" fmla="*/ 245840 h 269176"/>
                <a:gd name="connsiteX9" fmla="*/ 9052 w 305843"/>
                <a:gd name="connsiteY9" fmla="*/ 267515 h 269176"/>
                <a:gd name="connsiteX10" fmla="*/ 16238 w 305843"/>
                <a:gd name="connsiteY10" fmla="*/ 269177 h 26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843" h="269176">
                  <a:moveTo>
                    <a:pt x="16238" y="269177"/>
                  </a:moveTo>
                  <a:lnTo>
                    <a:pt x="174353" y="269177"/>
                  </a:lnTo>
                  <a:cubicBezTo>
                    <a:pt x="180650" y="269105"/>
                    <a:pt x="186334" y="265390"/>
                    <a:pt x="188926" y="259652"/>
                  </a:cubicBezTo>
                  <a:lnTo>
                    <a:pt x="304179" y="23336"/>
                  </a:lnTo>
                  <a:cubicBezTo>
                    <a:pt x="308124" y="15311"/>
                    <a:pt x="304817" y="5606"/>
                    <a:pt x="296791" y="1661"/>
                  </a:cubicBezTo>
                  <a:cubicBezTo>
                    <a:pt x="294556" y="562"/>
                    <a:pt x="292096" y="-7"/>
                    <a:pt x="289605" y="0"/>
                  </a:cubicBezTo>
                  <a:lnTo>
                    <a:pt x="131490" y="0"/>
                  </a:lnTo>
                  <a:cubicBezTo>
                    <a:pt x="125201" y="94"/>
                    <a:pt x="119528" y="3802"/>
                    <a:pt x="116917" y="9525"/>
                  </a:cubicBezTo>
                  <a:lnTo>
                    <a:pt x="1665" y="245840"/>
                  </a:lnTo>
                  <a:cubicBezTo>
                    <a:pt x="-2281" y="253866"/>
                    <a:pt x="1027" y="263570"/>
                    <a:pt x="9052" y="267515"/>
                  </a:cubicBezTo>
                  <a:cubicBezTo>
                    <a:pt x="11288" y="268615"/>
                    <a:pt x="13747" y="269183"/>
                    <a:pt x="16238" y="269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CFC8861-7A27-9741-A819-6F9B9CE7F091}"/>
                </a:ext>
              </a:extLst>
            </p:cNvPr>
            <p:cNvSpPr/>
            <p:nvPr/>
          </p:nvSpPr>
          <p:spPr>
            <a:xfrm>
              <a:off x="6269628" y="621568"/>
              <a:ext cx="305797" cy="269557"/>
            </a:xfrm>
            <a:custGeom>
              <a:avLst/>
              <a:gdLst>
                <a:gd name="connsiteX0" fmla="*/ 16193 w 305797"/>
                <a:gd name="connsiteY0" fmla="*/ 269558 h 269557"/>
                <a:gd name="connsiteX1" fmla="*/ 174308 w 305797"/>
                <a:gd name="connsiteY1" fmla="*/ 269558 h 269557"/>
                <a:gd name="connsiteX2" fmla="*/ 188882 w 305797"/>
                <a:gd name="connsiteY2" fmla="*/ 260033 h 269557"/>
                <a:gd name="connsiteX3" fmla="*/ 304134 w 305797"/>
                <a:gd name="connsiteY3" fmla="*/ 23336 h 269557"/>
                <a:gd name="connsiteX4" fmla="*/ 296743 w 305797"/>
                <a:gd name="connsiteY4" fmla="*/ 1661 h 269557"/>
                <a:gd name="connsiteX5" fmla="*/ 289561 w 305797"/>
                <a:gd name="connsiteY5" fmla="*/ 0 h 269557"/>
                <a:gd name="connsiteX6" fmla="*/ 131446 w 305797"/>
                <a:gd name="connsiteY6" fmla="*/ 0 h 269557"/>
                <a:gd name="connsiteX7" fmla="*/ 116873 w 305797"/>
                <a:gd name="connsiteY7" fmla="*/ 9525 h 269557"/>
                <a:gd name="connsiteX8" fmla="*/ 1620 w 305797"/>
                <a:gd name="connsiteY8" fmla="*/ 246317 h 269557"/>
                <a:gd name="connsiteX9" fmla="*/ 9145 w 305797"/>
                <a:gd name="connsiteY9" fmla="*/ 267943 h 269557"/>
                <a:gd name="connsiteX10" fmla="*/ 16193 w 305797"/>
                <a:gd name="connsiteY10" fmla="*/ 269558 h 2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797" h="269557">
                  <a:moveTo>
                    <a:pt x="16193" y="269558"/>
                  </a:moveTo>
                  <a:lnTo>
                    <a:pt x="174308" y="269558"/>
                  </a:lnTo>
                  <a:cubicBezTo>
                    <a:pt x="180604" y="269486"/>
                    <a:pt x="186291" y="265771"/>
                    <a:pt x="188882" y="260033"/>
                  </a:cubicBezTo>
                  <a:lnTo>
                    <a:pt x="304134" y="23336"/>
                  </a:lnTo>
                  <a:cubicBezTo>
                    <a:pt x="308077" y="15311"/>
                    <a:pt x="304772" y="5606"/>
                    <a:pt x="296743" y="1661"/>
                  </a:cubicBezTo>
                  <a:cubicBezTo>
                    <a:pt x="294514" y="562"/>
                    <a:pt x="292056" y="-7"/>
                    <a:pt x="289561" y="0"/>
                  </a:cubicBezTo>
                  <a:lnTo>
                    <a:pt x="131446" y="0"/>
                  </a:lnTo>
                  <a:cubicBezTo>
                    <a:pt x="125159" y="94"/>
                    <a:pt x="119482" y="3802"/>
                    <a:pt x="116873" y="9525"/>
                  </a:cubicBezTo>
                  <a:lnTo>
                    <a:pt x="1620" y="246317"/>
                  </a:lnTo>
                  <a:cubicBezTo>
                    <a:pt x="-2276" y="254368"/>
                    <a:pt x="1096" y="264050"/>
                    <a:pt x="9145" y="267943"/>
                  </a:cubicBezTo>
                  <a:cubicBezTo>
                    <a:pt x="11345" y="269005"/>
                    <a:pt x="13755" y="269557"/>
                    <a:pt x="16193" y="269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182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–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6400800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F3BC540-CDFF-9B4D-A038-78E4DE5E4A86}"/>
              </a:ext>
            </a:extLst>
          </p:cNvPr>
          <p:cNvSpPr/>
          <p:nvPr userDrawn="1"/>
        </p:nvSpPr>
        <p:spPr>
          <a:xfrm>
            <a:off x="6856548" y="2789398"/>
            <a:ext cx="2023931" cy="2108808"/>
          </a:xfrm>
          <a:custGeom>
            <a:avLst/>
            <a:gdLst>
              <a:gd name="connsiteX0" fmla="*/ 64989 w 2023931"/>
              <a:gd name="connsiteY0" fmla="*/ 1978398 h 2108808"/>
              <a:gd name="connsiteX1" fmla="*/ 130410 w 2023931"/>
              <a:gd name="connsiteY1" fmla="*/ 2043386 h 2108808"/>
              <a:gd name="connsiteX2" fmla="*/ 65421 w 2023931"/>
              <a:gd name="connsiteY2" fmla="*/ 2108808 h 2108808"/>
              <a:gd name="connsiteX3" fmla="*/ 0 w 2023931"/>
              <a:gd name="connsiteY3" fmla="*/ 2043819 h 2108808"/>
              <a:gd name="connsiteX4" fmla="*/ 64989 w 2023931"/>
              <a:gd name="connsiteY4" fmla="*/ 1978398 h 2108808"/>
              <a:gd name="connsiteX5" fmla="*/ 1958725 w 2023931"/>
              <a:gd name="connsiteY5" fmla="*/ 1978358 h 2108808"/>
              <a:gd name="connsiteX6" fmla="*/ 2023931 w 2023931"/>
              <a:gd name="connsiteY6" fmla="*/ 2043564 h 2108808"/>
              <a:gd name="connsiteX7" fmla="*/ 1958725 w 2023931"/>
              <a:gd name="connsiteY7" fmla="*/ 2108769 h 2108808"/>
              <a:gd name="connsiteX8" fmla="*/ 1893520 w 2023931"/>
              <a:gd name="connsiteY8" fmla="*/ 2043564 h 2108808"/>
              <a:gd name="connsiteX9" fmla="*/ 1958725 w 2023931"/>
              <a:gd name="connsiteY9" fmla="*/ 1978358 h 2108808"/>
              <a:gd name="connsiteX10" fmla="*/ 1605546 w 2023931"/>
              <a:gd name="connsiteY10" fmla="*/ 1978358 h 2108808"/>
              <a:gd name="connsiteX11" fmla="*/ 1670752 w 2023931"/>
              <a:gd name="connsiteY11" fmla="*/ 2043564 h 2108808"/>
              <a:gd name="connsiteX12" fmla="*/ 1605546 w 2023931"/>
              <a:gd name="connsiteY12" fmla="*/ 2108769 h 2108808"/>
              <a:gd name="connsiteX13" fmla="*/ 1540341 w 2023931"/>
              <a:gd name="connsiteY13" fmla="*/ 2043564 h 2108808"/>
              <a:gd name="connsiteX14" fmla="*/ 1605546 w 2023931"/>
              <a:gd name="connsiteY14" fmla="*/ 1978358 h 2108808"/>
              <a:gd name="connsiteX15" fmla="*/ 1252565 w 2023931"/>
              <a:gd name="connsiteY15" fmla="*/ 1978358 h 2108808"/>
              <a:gd name="connsiteX16" fmla="*/ 1317770 w 2023931"/>
              <a:gd name="connsiteY16" fmla="*/ 2043564 h 2108808"/>
              <a:gd name="connsiteX17" fmla="*/ 1252565 w 2023931"/>
              <a:gd name="connsiteY17" fmla="*/ 2108769 h 2108808"/>
              <a:gd name="connsiteX18" fmla="*/ 1187360 w 2023931"/>
              <a:gd name="connsiteY18" fmla="*/ 2043564 h 2108808"/>
              <a:gd name="connsiteX19" fmla="*/ 1252565 w 2023931"/>
              <a:gd name="connsiteY19" fmla="*/ 1978358 h 2108808"/>
              <a:gd name="connsiteX20" fmla="*/ 856775 w 2023931"/>
              <a:gd name="connsiteY20" fmla="*/ 1978358 h 2108808"/>
              <a:gd name="connsiteX21" fmla="*/ 921980 w 2023931"/>
              <a:gd name="connsiteY21" fmla="*/ 2043564 h 2108808"/>
              <a:gd name="connsiteX22" fmla="*/ 856775 w 2023931"/>
              <a:gd name="connsiteY22" fmla="*/ 2108769 h 2108808"/>
              <a:gd name="connsiteX23" fmla="*/ 791570 w 2023931"/>
              <a:gd name="connsiteY23" fmla="*/ 2043564 h 2108808"/>
              <a:gd name="connsiteX24" fmla="*/ 856775 w 2023931"/>
              <a:gd name="connsiteY24" fmla="*/ 1978358 h 2108808"/>
              <a:gd name="connsiteX25" fmla="*/ 461183 w 2023931"/>
              <a:gd name="connsiteY25" fmla="*/ 1978358 h 2108808"/>
              <a:gd name="connsiteX26" fmla="*/ 526388 w 2023931"/>
              <a:gd name="connsiteY26" fmla="*/ 2043564 h 2108808"/>
              <a:gd name="connsiteX27" fmla="*/ 461183 w 2023931"/>
              <a:gd name="connsiteY27" fmla="*/ 2108769 h 2108808"/>
              <a:gd name="connsiteX28" fmla="*/ 395978 w 2023931"/>
              <a:gd name="connsiteY28" fmla="*/ 2043564 h 2108808"/>
              <a:gd name="connsiteX29" fmla="*/ 461183 w 2023931"/>
              <a:gd name="connsiteY29" fmla="*/ 1978358 h 2108808"/>
              <a:gd name="connsiteX30" fmla="*/ 461183 w 2023931"/>
              <a:gd name="connsiteY30" fmla="*/ 1591288 h 2108808"/>
              <a:gd name="connsiteX31" fmla="*/ 461183 w 2023931"/>
              <a:gd name="connsiteY31" fmla="*/ 1591288 h 2108808"/>
              <a:gd name="connsiteX32" fmla="*/ 461381 w 2023931"/>
              <a:gd name="connsiteY32" fmla="*/ 1591288 h 2108808"/>
              <a:gd name="connsiteX33" fmla="*/ 517668 w 2023931"/>
              <a:gd name="connsiteY33" fmla="*/ 1647971 h 2108808"/>
              <a:gd name="connsiteX34" fmla="*/ 517668 w 2023931"/>
              <a:gd name="connsiteY34" fmla="*/ 1648168 h 2108808"/>
              <a:gd name="connsiteX35" fmla="*/ 460787 w 2023931"/>
              <a:gd name="connsiteY35" fmla="*/ 1704653 h 2108808"/>
              <a:gd name="connsiteX36" fmla="*/ 404302 w 2023931"/>
              <a:gd name="connsiteY36" fmla="*/ 1647772 h 2108808"/>
              <a:gd name="connsiteX37" fmla="*/ 461183 w 2023931"/>
              <a:gd name="connsiteY37" fmla="*/ 1591288 h 2108808"/>
              <a:gd name="connsiteX38" fmla="*/ 65087 w 2023931"/>
              <a:gd name="connsiteY38" fmla="*/ 1589546 h 2108808"/>
              <a:gd name="connsiteX39" fmla="*/ 123746 w 2023931"/>
              <a:gd name="connsiteY39" fmla="*/ 1647818 h 2108808"/>
              <a:gd name="connsiteX40" fmla="*/ 65474 w 2023931"/>
              <a:gd name="connsiteY40" fmla="*/ 1706478 h 2108808"/>
              <a:gd name="connsiteX41" fmla="*/ 6814 w 2023931"/>
              <a:gd name="connsiteY41" fmla="*/ 1648206 h 2108808"/>
              <a:gd name="connsiteX42" fmla="*/ 65087 w 2023931"/>
              <a:gd name="connsiteY42" fmla="*/ 1589546 h 2108808"/>
              <a:gd name="connsiteX43" fmla="*/ 1605546 w 2023931"/>
              <a:gd name="connsiteY43" fmla="*/ 1582766 h 2108808"/>
              <a:gd name="connsiteX44" fmla="*/ 1605943 w 2023931"/>
              <a:gd name="connsiteY44" fmla="*/ 1582766 h 2108808"/>
              <a:gd name="connsiteX45" fmla="*/ 1670752 w 2023931"/>
              <a:gd name="connsiteY45" fmla="*/ 1647971 h 2108808"/>
              <a:gd name="connsiteX46" fmla="*/ 1605546 w 2023931"/>
              <a:gd name="connsiteY46" fmla="*/ 1713176 h 2108808"/>
              <a:gd name="connsiteX47" fmla="*/ 1540341 w 2023931"/>
              <a:gd name="connsiteY47" fmla="*/ 1647971 h 2108808"/>
              <a:gd name="connsiteX48" fmla="*/ 1605546 w 2023931"/>
              <a:gd name="connsiteY48" fmla="*/ 1582766 h 2108808"/>
              <a:gd name="connsiteX49" fmla="*/ 1958725 w 2023931"/>
              <a:gd name="connsiteY49" fmla="*/ 1582765 h 2108808"/>
              <a:gd name="connsiteX50" fmla="*/ 2023931 w 2023931"/>
              <a:gd name="connsiteY50" fmla="*/ 1647971 h 2108808"/>
              <a:gd name="connsiteX51" fmla="*/ 1958725 w 2023931"/>
              <a:gd name="connsiteY51" fmla="*/ 1713176 h 2108808"/>
              <a:gd name="connsiteX52" fmla="*/ 1893520 w 2023931"/>
              <a:gd name="connsiteY52" fmla="*/ 1647971 h 2108808"/>
              <a:gd name="connsiteX53" fmla="*/ 1958725 w 2023931"/>
              <a:gd name="connsiteY53" fmla="*/ 1582765 h 2108808"/>
              <a:gd name="connsiteX54" fmla="*/ 1252565 w 2023931"/>
              <a:gd name="connsiteY54" fmla="*/ 1582765 h 2108808"/>
              <a:gd name="connsiteX55" fmla="*/ 1317770 w 2023931"/>
              <a:gd name="connsiteY55" fmla="*/ 1647971 h 2108808"/>
              <a:gd name="connsiteX56" fmla="*/ 1252565 w 2023931"/>
              <a:gd name="connsiteY56" fmla="*/ 1713176 h 2108808"/>
              <a:gd name="connsiteX57" fmla="*/ 1187360 w 2023931"/>
              <a:gd name="connsiteY57" fmla="*/ 1647971 h 2108808"/>
              <a:gd name="connsiteX58" fmla="*/ 1252565 w 2023931"/>
              <a:gd name="connsiteY58" fmla="*/ 1582765 h 2108808"/>
              <a:gd name="connsiteX59" fmla="*/ 856775 w 2023931"/>
              <a:gd name="connsiteY59" fmla="*/ 1582765 h 2108808"/>
              <a:gd name="connsiteX60" fmla="*/ 921980 w 2023931"/>
              <a:gd name="connsiteY60" fmla="*/ 1647971 h 2108808"/>
              <a:gd name="connsiteX61" fmla="*/ 856775 w 2023931"/>
              <a:gd name="connsiteY61" fmla="*/ 1713176 h 2108808"/>
              <a:gd name="connsiteX62" fmla="*/ 791570 w 2023931"/>
              <a:gd name="connsiteY62" fmla="*/ 1647971 h 2108808"/>
              <a:gd name="connsiteX63" fmla="*/ 856775 w 2023931"/>
              <a:gd name="connsiteY63" fmla="*/ 1582765 h 2108808"/>
              <a:gd name="connsiteX64" fmla="*/ 65195 w 2023931"/>
              <a:gd name="connsiteY64" fmla="*/ 1202831 h 2108808"/>
              <a:gd name="connsiteX65" fmla="*/ 114545 w 2023931"/>
              <a:gd name="connsiteY65" fmla="*/ 1252181 h 2108808"/>
              <a:gd name="connsiteX66" fmla="*/ 114545 w 2023931"/>
              <a:gd name="connsiteY66" fmla="*/ 1252576 h 2108808"/>
              <a:gd name="connsiteX67" fmla="*/ 64799 w 2023931"/>
              <a:gd name="connsiteY67" fmla="*/ 1301926 h 2108808"/>
              <a:gd name="connsiteX68" fmla="*/ 15449 w 2023931"/>
              <a:gd name="connsiteY68" fmla="*/ 1252181 h 2108808"/>
              <a:gd name="connsiteX69" fmla="*/ 65195 w 2023931"/>
              <a:gd name="connsiteY69" fmla="*/ 1202831 h 2108808"/>
              <a:gd name="connsiteX70" fmla="*/ 461382 w 2023931"/>
              <a:gd name="connsiteY70" fmla="*/ 1202830 h 2108808"/>
              <a:gd name="connsiteX71" fmla="*/ 510732 w 2023931"/>
              <a:gd name="connsiteY71" fmla="*/ 1252181 h 2108808"/>
              <a:gd name="connsiteX72" fmla="*/ 510732 w 2023931"/>
              <a:gd name="connsiteY72" fmla="*/ 1252378 h 2108808"/>
              <a:gd name="connsiteX73" fmla="*/ 461184 w 2023931"/>
              <a:gd name="connsiteY73" fmla="*/ 1301927 h 2108808"/>
              <a:gd name="connsiteX74" fmla="*/ 411636 w 2023931"/>
              <a:gd name="connsiteY74" fmla="*/ 1252379 h 2108808"/>
              <a:gd name="connsiteX75" fmla="*/ 461184 w 2023931"/>
              <a:gd name="connsiteY75" fmla="*/ 1202831 h 2108808"/>
              <a:gd name="connsiteX76" fmla="*/ 461382 w 2023931"/>
              <a:gd name="connsiteY76" fmla="*/ 1202830 h 2108808"/>
              <a:gd name="connsiteX77" fmla="*/ 856775 w 2023931"/>
              <a:gd name="connsiteY77" fmla="*/ 1194902 h 2108808"/>
              <a:gd name="connsiteX78" fmla="*/ 856973 w 2023931"/>
              <a:gd name="connsiteY78" fmla="*/ 1194902 h 2108808"/>
              <a:gd name="connsiteX79" fmla="*/ 914845 w 2023931"/>
              <a:gd name="connsiteY79" fmla="*/ 1252774 h 2108808"/>
              <a:gd name="connsiteX80" fmla="*/ 857171 w 2023931"/>
              <a:gd name="connsiteY80" fmla="*/ 1310646 h 2108808"/>
              <a:gd name="connsiteX81" fmla="*/ 799101 w 2023931"/>
              <a:gd name="connsiteY81" fmla="*/ 1252972 h 2108808"/>
              <a:gd name="connsiteX82" fmla="*/ 856775 w 2023931"/>
              <a:gd name="connsiteY82" fmla="*/ 1194902 h 2108808"/>
              <a:gd name="connsiteX83" fmla="*/ 1958725 w 2023931"/>
              <a:gd name="connsiteY83" fmla="*/ 1187173 h 2108808"/>
              <a:gd name="connsiteX84" fmla="*/ 1958923 w 2023931"/>
              <a:gd name="connsiteY84" fmla="*/ 1187173 h 2108808"/>
              <a:gd name="connsiteX85" fmla="*/ 2023930 w 2023931"/>
              <a:gd name="connsiteY85" fmla="*/ 1252180 h 2108808"/>
              <a:gd name="connsiteX86" fmla="*/ 2023931 w 2023931"/>
              <a:gd name="connsiteY86" fmla="*/ 1252378 h 2108808"/>
              <a:gd name="connsiteX87" fmla="*/ 1958725 w 2023931"/>
              <a:gd name="connsiteY87" fmla="*/ 1317584 h 2108808"/>
              <a:gd name="connsiteX88" fmla="*/ 1893520 w 2023931"/>
              <a:gd name="connsiteY88" fmla="*/ 1252379 h 2108808"/>
              <a:gd name="connsiteX89" fmla="*/ 1958725 w 2023931"/>
              <a:gd name="connsiteY89" fmla="*/ 1187173 h 2108808"/>
              <a:gd name="connsiteX90" fmla="*/ 1605546 w 2023931"/>
              <a:gd name="connsiteY90" fmla="*/ 1187173 h 2108808"/>
              <a:gd name="connsiteX91" fmla="*/ 1605744 w 2023931"/>
              <a:gd name="connsiteY91" fmla="*/ 1187173 h 2108808"/>
              <a:gd name="connsiteX92" fmla="*/ 1670751 w 2023931"/>
              <a:gd name="connsiteY92" fmla="*/ 1252180 h 2108808"/>
              <a:gd name="connsiteX93" fmla="*/ 1670752 w 2023931"/>
              <a:gd name="connsiteY93" fmla="*/ 1252378 h 2108808"/>
              <a:gd name="connsiteX94" fmla="*/ 1605546 w 2023931"/>
              <a:gd name="connsiteY94" fmla="*/ 1317584 h 2108808"/>
              <a:gd name="connsiteX95" fmla="*/ 1540341 w 2023931"/>
              <a:gd name="connsiteY95" fmla="*/ 1252379 h 2108808"/>
              <a:gd name="connsiteX96" fmla="*/ 1605546 w 2023931"/>
              <a:gd name="connsiteY96" fmla="*/ 1187173 h 2108808"/>
              <a:gd name="connsiteX97" fmla="*/ 1252565 w 2023931"/>
              <a:gd name="connsiteY97" fmla="*/ 1187173 h 2108808"/>
              <a:gd name="connsiteX98" fmla="*/ 1252565 w 2023931"/>
              <a:gd name="connsiteY98" fmla="*/ 1187174 h 2108808"/>
              <a:gd name="connsiteX99" fmla="*/ 1317572 w 2023931"/>
              <a:gd name="connsiteY99" fmla="*/ 1252180 h 2108808"/>
              <a:gd name="connsiteX100" fmla="*/ 1317572 w 2023931"/>
              <a:gd name="connsiteY100" fmla="*/ 1252576 h 2108808"/>
              <a:gd name="connsiteX101" fmla="*/ 1252169 w 2023931"/>
              <a:gd name="connsiteY101" fmla="*/ 1317583 h 2108808"/>
              <a:gd name="connsiteX102" fmla="*/ 1187162 w 2023931"/>
              <a:gd name="connsiteY102" fmla="*/ 1252180 h 2108808"/>
              <a:gd name="connsiteX103" fmla="*/ 1252565 w 2023931"/>
              <a:gd name="connsiteY103" fmla="*/ 1187173 h 2108808"/>
              <a:gd name="connsiteX104" fmla="*/ 461182 w 2023931"/>
              <a:gd name="connsiteY104" fmla="*/ 811599 h 2108808"/>
              <a:gd name="connsiteX105" fmla="*/ 506172 w 2023931"/>
              <a:gd name="connsiteY105" fmla="*/ 856588 h 2108808"/>
              <a:gd name="connsiteX106" fmla="*/ 461182 w 2023931"/>
              <a:gd name="connsiteY106" fmla="*/ 901578 h 2108808"/>
              <a:gd name="connsiteX107" fmla="*/ 416193 w 2023931"/>
              <a:gd name="connsiteY107" fmla="*/ 856588 h 2108808"/>
              <a:gd name="connsiteX108" fmla="*/ 461182 w 2023931"/>
              <a:gd name="connsiteY108" fmla="*/ 811599 h 2108808"/>
              <a:gd name="connsiteX109" fmla="*/ 65193 w 2023931"/>
              <a:gd name="connsiteY109" fmla="*/ 811599 h 2108808"/>
              <a:gd name="connsiteX110" fmla="*/ 109985 w 2023931"/>
              <a:gd name="connsiteY110" fmla="*/ 856588 h 2108808"/>
              <a:gd name="connsiteX111" fmla="*/ 109984 w 2023931"/>
              <a:gd name="connsiteY111" fmla="*/ 856785 h 2108808"/>
              <a:gd name="connsiteX112" fmla="*/ 64797 w 2023931"/>
              <a:gd name="connsiteY112" fmla="*/ 901576 h 2108808"/>
              <a:gd name="connsiteX113" fmla="*/ 20006 w 2023931"/>
              <a:gd name="connsiteY113" fmla="*/ 856389 h 2108808"/>
              <a:gd name="connsiteX114" fmla="*/ 65193 w 2023931"/>
              <a:gd name="connsiteY114" fmla="*/ 811599 h 2108808"/>
              <a:gd name="connsiteX115" fmla="*/ 856775 w 2023931"/>
              <a:gd name="connsiteY115" fmla="*/ 801689 h 2108808"/>
              <a:gd name="connsiteX116" fmla="*/ 910881 w 2023931"/>
              <a:gd name="connsiteY116" fmla="*/ 856588 h 2108808"/>
              <a:gd name="connsiteX117" fmla="*/ 910875 w 2023931"/>
              <a:gd name="connsiteY117" fmla="*/ 857375 h 2108808"/>
              <a:gd name="connsiteX118" fmla="*/ 855189 w 2023931"/>
              <a:gd name="connsiteY118" fmla="*/ 911476 h 2108808"/>
              <a:gd name="connsiteX119" fmla="*/ 801089 w 2023931"/>
              <a:gd name="connsiteY119" fmla="*/ 855789 h 2108808"/>
              <a:gd name="connsiteX120" fmla="*/ 856775 w 2023931"/>
              <a:gd name="connsiteY120" fmla="*/ 801689 h 2108808"/>
              <a:gd name="connsiteX121" fmla="*/ 1252565 w 2023931"/>
              <a:gd name="connsiteY121" fmla="*/ 801689 h 2108808"/>
              <a:gd name="connsiteX122" fmla="*/ 1307266 w 2023931"/>
              <a:gd name="connsiteY122" fmla="*/ 856587 h 2108808"/>
              <a:gd name="connsiteX123" fmla="*/ 1307266 w 2023931"/>
              <a:gd name="connsiteY123" fmla="*/ 856785 h 2108808"/>
              <a:gd name="connsiteX124" fmla="*/ 1252168 w 2023931"/>
              <a:gd name="connsiteY124" fmla="*/ 911486 h 2108808"/>
              <a:gd name="connsiteX125" fmla="*/ 1197468 w 2023931"/>
              <a:gd name="connsiteY125" fmla="*/ 856389 h 2108808"/>
              <a:gd name="connsiteX126" fmla="*/ 1252565 w 2023931"/>
              <a:gd name="connsiteY126" fmla="*/ 801689 h 2108808"/>
              <a:gd name="connsiteX127" fmla="*/ 1958726 w 2023931"/>
              <a:gd name="connsiteY127" fmla="*/ 791382 h 2108808"/>
              <a:gd name="connsiteX128" fmla="*/ 1959122 w 2023931"/>
              <a:gd name="connsiteY128" fmla="*/ 791382 h 2108808"/>
              <a:gd name="connsiteX129" fmla="*/ 2023931 w 2023931"/>
              <a:gd name="connsiteY129" fmla="*/ 856587 h 2108808"/>
              <a:gd name="connsiteX130" fmla="*/ 1958726 w 2023931"/>
              <a:gd name="connsiteY130" fmla="*/ 921793 h 2108808"/>
              <a:gd name="connsiteX131" fmla="*/ 1893520 w 2023931"/>
              <a:gd name="connsiteY131" fmla="*/ 856587 h 2108808"/>
              <a:gd name="connsiteX132" fmla="*/ 1958726 w 2023931"/>
              <a:gd name="connsiteY132" fmla="*/ 791382 h 2108808"/>
              <a:gd name="connsiteX133" fmla="*/ 1605546 w 2023931"/>
              <a:gd name="connsiteY133" fmla="*/ 791382 h 2108808"/>
              <a:gd name="connsiteX134" fmla="*/ 1605943 w 2023931"/>
              <a:gd name="connsiteY134" fmla="*/ 791382 h 2108808"/>
              <a:gd name="connsiteX135" fmla="*/ 1670752 w 2023931"/>
              <a:gd name="connsiteY135" fmla="*/ 856587 h 2108808"/>
              <a:gd name="connsiteX136" fmla="*/ 1605546 w 2023931"/>
              <a:gd name="connsiteY136" fmla="*/ 921793 h 2108808"/>
              <a:gd name="connsiteX137" fmla="*/ 1540341 w 2023931"/>
              <a:gd name="connsiteY137" fmla="*/ 856587 h 2108808"/>
              <a:gd name="connsiteX138" fmla="*/ 1605546 w 2023931"/>
              <a:gd name="connsiteY138" fmla="*/ 791382 h 2108808"/>
              <a:gd name="connsiteX139" fmla="*/ 65010 w 2023931"/>
              <a:gd name="connsiteY139" fmla="*/ 430919 h 2108808"/>
              <a:gd name="connsiteX140" fmla="*/ 95036 w 2023931"/>
              <a:gd name="connsiteY140" fmla="*/ 460747 h 2108808"/>
              <a:gd name="connsiteX141" fmla="*/ 65208 w 2023931"/>
              <a:gd name="connsiteY141" fmla="*/ 490773 h 2108808"/>
              <a:gd name="connsiteX142" fmla="*/ 35182 w 2023931"/>
              <a:gd name="connsiteY142" fmla="*/ 460945 h 2108808"/>
              <a:gd name="connsiteX143" fmla="*/ 65010 w 2023931"/>
              <a:gd name="connsiteY143" fmla="*/ 430919 h 2108808"/>
              <a:gd name="connsiteX144" fmla="*/ 461183 w 2023931"/>
              <a:gd name="connsiteY144" fmla="*/ 414620 h 2108808"/>
              <a:gd name="connsiteX145" fmla="*/ 462181 w 2023931"/>
              <a:gd name="connsiteY145" fmla="*/ 414625 h 2108808"/>
              <a:gd name="connsiteX146" fmla="*/ 507560 w 2023931"/>
              <a:gd name="connsiteY146" fmla="*/ 461591 h 2108808"/>
              <a:gd name="connsiteX147" fmla="*/ 461191 w 2023931"/>
              <a:gd name="connsiteY147" fmla="*/ 507374 h 2108808"/>
              <a:gd name="connsiteX148" fmla="*/ 414810 w 2023931"/>
              <a:gd name="connsiteY148" fmla="*/ 461000 h 2108808"/>
              <a:gd name="connsiteX149" fmla="*/ 461183 w 2023931"/>
              <a:gd name="connsiteY149" fmla="*/ 414620 h 2108808"/>
              <a:gd name="connsiteX150" fmla="*/ 856775 w 2023931"/>
              <a:gd name="connsiteY150" fmla="*/ 414421 h 2108808"/>
              <a:gd name="connsiteX151" fmla="*/ 903152 w 2023931"/>
              <a:gd name="connsiteY151" fmla="*/ 460798 h 2108808"/>
              <a:gd name="connsiteX152" fmla="*/ 856775 w 2023931"/>
              <a:gd name="connsiteY152" fmla="*/ 507176 h 2108808"/>
              <a:gd name="connsiteX153" fmla="*/ 810398 w 2023931"/>
              <a:gd name="connsiteY153" fmla="*/ 460798 h 2108808"/>
              <a:gd name="connsiteX154" fmla="*/ 856775 w 2023931"/>
              <a:gd name="connsiteY154" fmla="*/ 414421 h 2108808"/>
              <a:gd name="connsiteX155" fmla="*/ 1605547 w 2023931"/>
              <a:gd name="connsiteY155" fmla="*/ 406890 h 2108808"/>
              <a:gd name="connsiteX156" fmla="*/ 1606543 w 2023931"/>
              <a:gd name="connsiteY156" fmla="*/ 406895 h 2108808"/>
              <a:gd name="connsiteX157" fmla="*/ 1659653 w 2023931"/>
              <a:gd name="connsiteY157" fmla="*/ 461590 h 2108808"/>
              <a:gd name="connsiteX158" fmla="*/ 1605553 w 2023931"/>
              <a:gd name="connsiteY158" fmla="*/ 515103 h 2108808"/>
              <a:gd name="connsiteX159" fmla="*/ 1551443 w 2023931"/>
              <a:gd name="connsiteY159" fmla="*/ 460999 h 2108808"/>
              <a:gd name="connsiteX160" fmla="*/ 1584486 w 2023931"/>
              <a:gd name="connsiteY160" fmla="*/ 411143 h 2108808"/>
              <a:gd name="connsiteX161" fmla="*/ 1252566 w 2023931"/>
              <a:gd name="connsiteY161" fmla="*/ 406692 h 2108808"/>
              <a:gd name="connsiteX162" fmla="*/ 1306672 w 2023931"/>
              <a:gd name="connsiteY162" fmla="*/ 460799 h 2108808"/>
              <a:gd name="connsiteX163" fmla="*/ 1252566 w 2023931"/>
              <a:gd name="connsiteY163" fmla="*/ 514905 h 2108808"/>
              <a:gd name="connsiteX164" fmla="*/ 1198459 w 2023931"/>
              <a:gd name="connsiteY164" fmla="*/ 460799 h 2108808"/>
              <a:gd name="connsiteX165" fmla="*/ 1252566 w 2023931"/>
              <a:gd name="connsiteY165" fmla="*/ 406692 h 2108808"/>
              <a:gd name="connsiteX166" fmla="*/ 1958725 w 2023931"/>
              <a:gd name="connsiteY166" fmla="*/ 395592 h 2108808"/>
              <a:gd name="connsiteX167" fmla="*/ 2023931 w 2023931"/>
              <a:gd name="connsiteY167" fmla="*/ 460797 h 2108808"/>
              <a:gd name="connsiteX168" fmla="*/ 1958725 w 2023931"/>
              <a:gd name="connsiteY168" fmla="*/ 526003 h 2108808"/>
              <a:gd name="connsiteX169" fmla="*/ 1893520 w 2023931"/>
              <a:gd name="connsiteY169" fmla="*/ 460797 h 2108808"/>
              <a:gd name="connsiteX170" fmla="*/ 1958725 w 2023931"/>
              <a:gd name="connsiteY170" fmla="*/ 395592 h 2108808"/>
              <a:gd name="connsiteX171" fmla="*/ 65106 w 2023931"/>
              <a:gd name="connsiteY171" fmla="*/ 41473 h 2108808"/>
              <a:gd name="connsiteX172" fmla="*/ 88968 w 2023931"/>
              <a:gd name="connsiteY172" fmla="*/ 65177 h 2108808"/>
              <a:gd name="connsiteX173" fmla="*/ 65264 w 2023931"/>
              <a:gd name="connsiteY173" fmla="*/ 89039 h 2108808"/>
              <a:gd name="connsiteX174" fmla="*/ 41402 w 2023931"/>
              <a:gd name="connsiteY174" fmla="*/ 65335 h 2108808"/>
              <a:gd name="connsiteX175" fmla="*/ 65106 w 2023931"/>
              <a:gd name="connsiteY175" fmla="*/ 41473 h 2108808"/>
              <a:gd name="connsiteX176" fmla="*/ 461783 w 2023931"/>
              <a:gd name="connsiteY176" fmla="*/ 32301 h 2108808"/>
              <a:gd name="connsiteX177" fmla="*/ 494677 w 2023931"/>
              <a:gd name="connsiteY177" fmla="*/ 65206 h 2108808"/>
              <a:gd name="connsiteX178" fmla="*/ 462372 w 2023931"/>
              <a:gd name="connsiteY178" fmla="*/ 98095 h 2108808"/>
              <a:gd name="connsiteX179" fmla="*/ 428883 w 2023931"/>
              <a:gd name="connsiteY179" fmla="*/ 65795 h 2108808"/>
              <a:gd name="connsiteX180" fmla="*/ 461183 w 2023931"/>
              <a:gd name="connsiteY180" fmla="*/ 32306 h 2108808"/>
              <a:gd name="connsiteX181" fmla="*/ 461783 w 2023931"/>
              <a:gd name="connsiteY181" fmla="*/ 32301 h 2108808"/>
              <a:gd name="connsiteX182" fmla="*/ 856774 w 2023931"/>
              <a:gd name="connsiteY182" fmla="*/ 22198 h 2108808"/>
              <a:gd name="connsiteX183" fmla="*/ 899782 w 2023931"/>
              <a:gd name="connsiteY183" fmla="*/ 65205 h 2108808"/>
              <a:gd name="connsiteX184" fmla="*/ 856774 w 2023931"/>
              <a:gd name="connsiteY184" fmla="*/ 108214 h 2108808"/>
              <a:gd name="connsiteX185" fmla="*/ 813767 w 2023931"/>
              <a:gd name="connsiteY185" fmla="*/ 65205 h 2108808"/>
              <a:gd name="connsiteX186" fmla="*/ 856774 w 2023931"/>
              <a:gd name="connsiteY186" fmla="*/ 22198 h 2108808"/>
              <a:gd name="connsiteX187" fmla="*/ 1252565 w 2023931"/>
              <a:gd name="connsiteY187" fmla="*/ 16253 h 2108808"/>
              <a:gd name="connsiteX188" fmla="*/ 1301518 w 2023931"/>
              <a:gd name="connsiteY188" fmla="*/ 65206 h 2108808"/>
              <a:gd name="connsiteX189" fmla="*/ 1252565 w 2023931"/>
              <a:gd name="connsiteY189" fmla="*/ 114160 h 2108808"/>
              <a:gd name="connsiteX190" fmla="*/ 1203612 w 2023931"/>
              <a:gd name="connsiteY190" fmla="*/ 65206 h 2108808"/>
              <a:gd name="connsiteX191" fmla="*/ 1252565 w 2023931"/>
              <a:gd name="connsiteY191" fmla="*/ 16253 h 2108808"/>
              <a:gd name="connsiteX192" fmla="*/ 1605745 w 2023931"/>
              <a:gd name="connsiteY192" fmla="*/ 9910 h 2108808"/>
              <a:gd name="connsiteX193" fmla="*/ 1661040 w 2023931"/>
              <a:gd name="connsiteY193" fmla="*/ 65206 h 2108808"/>
              <a:gd name="connsiteX194" fmla="*/ 1605943 w 2023931"/>
              <a:gd name="connsiteY194" fmla="*/ 120501 h 2108808"/>
              <a:gd name="connsiteX195" fmla="*/ 1550450 w 2023931"/>
              <a:gd name="connsiteY195" fmla="*/ 65404 h 2108808"/>
              <a:gd name="connsiteX196" fmla="*/ 1605546 w 2023931"/>
              <a:gd name="connsiteY196" fmla="*/ 9911 h 2108808"/>
              <a:gd name="connsiteX197" fmla="*/ 1605745 w 2023931"/>
              <a:gd name="connsiteY197" fmla="*/ 9910 h 2108808"/>
              <a:gd name="connsiteX198" fmla="*/ 1958725 w 2023931"/>
              <a:gd name="connsiteY198" fmla="*/ 0 h 2108808"/>
              <a:gd name="connsiteX199" fmla="*/ 2023931 w 2023931"/>
              <a:gd name="connsiteY199" fmla="*/ 65205 h 2108808"/>
              <a:gd name="connsiteX200" fmla="*/ 1958725 w 2023931"/>
              <a:gd name="connsiteY200" fmla="*/ 130411 h 2108808"/>
              <a:gd name="connsiteX201" fmla="*/ 1893520 w 2023931"/>
              <a:gd name="connsiteY201" fmla="*/ 65205 h 2108808"/>
              <a:gd name="connsiteX202" fmla="*/ 1958725 w 2023931"/>
              <a:gd name="connsiteY202" fmla="*/ 0 h 2108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2023931" h="2108808">
                <a:moveTo>
                  <a:pt x="64989" y="1978398"/>
                </a:moveTo>
                <a:cubicBezTo>
                  <a:pt x="101000" y="1978278"/>
                  <a:pt x="130291" y="2007374"/>
                  <a:pt x="130410" y="2043386"/>
                </a:cubicBezTo>
                <a:cubicBezTo>
                  <a:pt x="130529" y="2079398"/>
                  <a:pt x="101433" y="2108688"/>
                  <a:pt x="65421" y="2108808"/>
                </a:cubicBezTo>
                <a:cubicBezTo>
                  <a:pt x="29409" y="2108927"/>
                  <a:pt x="120" y="2079830"/>
                  <a:pt x="0" y="2043819"/>
                </a:cubicBezTo>
                <a:cubicBezTo>
                  <a:pt x="-119" y="2007807"/>
                  <a:pt x="28977" y="1978517"/>
                  <a:pt x="64989" y="1978398"/>
                </a:cubicBezTo>
                <a:close/>
                <a:moveTo>
                  <a:pt x="1958725" y="1978358"/>
                </a:moveTo>
                <a:cubicBezTo>
                  <a:pt x="1994737" y="1978358"/>
                  <a:pt x="2023931" y="2007551"/>
                  <a:pt x="2023931" y="2043564"/>
                </a:cubicBezTo>
                <a:cubicBezTo>
                  <a:pt x="2023931" y="2079575"/>
                  <a:pt x="1994737" y="2108769"/>
                  <a:pt x="1958725" y="2108769"/>
                </a:cubicBezTo>
                <a:cubicBezTo>
                  <a:pt x="1922714" y="2108769"/>
                  <a:pt x="1893520" y="2079575"/>
                  <a:pt x="1893520" y="2043564"/>
                </a:cubicBezTo>
                <a:cubicBezTo>
                  <a:pt x="1893520" y="2007551"/>
                  <a:pt x="1922714" y="1978358"/>
                  <a:pt x="1958725" y="1978358"/>
                </a:cubicBezTo>
                <a:close/>
                <a:moveTo>
                  <a:pt x="1605546" y="1978358"/>
                </a:moveTo>
                <a:cubicBezTo>
                  <a:pt x="1641558" y="1978358"/>
                  <a:pt x="1670752" y="2007551"/>
                  <a:pt x="1670752" y="2043564"/>
                </a:cubicBezTo>
                <a:cubicBezTo>
                  <a:pt x="1670752" y="2079575"/>
                  <a:pt x="1641558" y="2108769"/>
                  <a:pt x="1605546" y="2108769"/>
                </a:cubicBezTo>
                <a:cubicBezTo>
                  <a:pt x="1569534" y="2108769"/>
                  <a:pt x="1540341" y="2079575"/>
                  <a:pt x="1540341" y="2043564"/>
                </a:cubicBezTo>
                <a:cubicBezTo>
                  <a:pt x="1540341" y="2007551"/>
                  <a:pt x="1569534" y="1978358"/>
                  <a:pt x="1605546" y="1978358"/>
                </a:cubicBezTo>
                <a:close/>
                <a:moveTo>
                  <a:pt x="1252565" y="1978358"/>
                </a:moveTo>
                <a:cubicBezTo>
                  <a:pt x="1288577" y="1978358"/>
                  <a:pt x="1317770" y="2007551"/>
                  <a:pt x="1317770" y="2043564"/>
                </a:cubicBezTo>
                <a:cubicBezTo>
                  <a:pt x="1317770" y="2079575"/>
                  <a:pt x="1288577" y="2108769"/>
                  <a:pt x="1252565" y="2108769"/>
                </a:cubicBezTo>
                <a:cubicBezTo>
                  <a:pt x="1216553" y="2108769"/>
                  <a:pt x="1187360" y="2079575"/>
                  <a:pt x="1187360" y="2043564"/>
                </a:cubicBezTo>
                <a:cubicBezTo>
                  <a:pt x="1187360" y="2007551"/>
                  <a:pt x="1216553" y="1978358"/>
                  <a:pt x="1252565" y="1978358"/>
                </a:cubicBezTo>
                <a:close/>
                <a:moveTo>
                  <a:pt x="856775" y="1978358"/>
                </a:moveTo>
                <a:cubicBezTo>
                  <a:pt x="892787" y="1978358"/>
                  <a:pt x="921980" y="2007551"/>
                  <a:pt x="921980" y="2043564"/>
                </a:cubicBezTo>
                <a:cubicBezTo>
                  <a:pt x="921980" y="2079575"/>
                  <a:pt x="892787" y="2108769"/>
                  <a:pt x="856775" y="2108769"/>
                </a:cubicBezTo>
                <a:cubicBezTo>
                  <a:pt x="820763" y="2108769"/>
                  <a:pt x="791570" y="2079575"/>
                  <a:pt x="791570" y="2043564"/>
                </a:cubicBezTo>
                <a:cubicBezTo>
                  <a:pt x="791570" y="2007551"/>
                  <a:pt x="820763" y="1978358"/>
                  <a:pt x="856775" y="1978358"/>
                </a:cubicBezTo>
                <a:close/>
                <a:moveTo>
                  <a:pt x="461183" y="1978358"/>
                </a:moveTo>
                <a:cubicBezTo>
                  <a:pt x="497195" y="1978358"/>
                  <a:pt x="526388" y="2007551"/>
                  <a:pt x="526388" y="2043564"/>
                </a:cubicBezTo>
                <a:cubicBezTo>
                  <a:pt x="526388" y="2079575"/>
                  <a:pt x="497195" y="2108769"/>
                  <a:pt x="461183" y="2108769"/>
                </a:cubicBezTo>
                <a:cubicBezTo>
                  <a:pt x="425171" y="2108769"/>
                  <a:pt x="395978" y="2079575"/>
                  <a:pt x="395978" y="2043564"/>
                </a:cubicBezTo>
                <a:cubicBezTo>
                  <a:pt x="395978" y="2007551"/>
                  <a:pt x="425171" y="1978358"/>
                  <a:pt x="461183" y="1978358"/>
                </a:cubicBezTo>
                <a:close/>
                <a:moveTo>
                  <a:pt x="461183" y="1591288"/>
                </a:moveTo>
                <a:lnTo>
                  <a:pt x="461183" y="1591288"/>
                </a:lnTo>
                <a:cubicBezTo>
                  <a:pt x="461249" y="1591288"/>
                  <a:pt x="461315" y="1591288"/>
                  <a:pt x="461381" y="1591288"/>
                </a:cubicBezTo>
                <a:cubicBezTo>
                  <a:pt x="492577" y="1591397"/>
                  <a:pt x="517778" y="1616775"/>
                  <a:pt x="517668" y="1647971"/>
                </a:cubicBezTo>
                <a:cubicBezTo>
                  <a:pt x="517668" y="1648036"/>
                  <a:pt x="517668" y="1648103"/>
                  <a:pt x="517668" y="1648168"/>
                </a:cubicBezTo>
                <a:cubicBezTo>
                  <a:pt x="517558" y="1679473"/>
                  <a:pt x="492092" y="1704763"/>
                  <a:pt x="460787" y="1704653"/>
                </a:cubicBezTo>
                <a:cubicBezTo>
                  <a:pt x="429482" y="1704543"/>
                  <a:pt x="404192" y="1679077"/>
                  <a:pt x="404302" y="1647772"/>
                </a:cubicBezTo>
                <a:cubicBezTo>
                  <a:pt x="404412" y="1616467"/>
                  <a:pt x="429878" y="1591178"/>
                  <a:pt x="461183" y="1591288"/>
                </a:cubicBezTo>
                <a:close/>
                <a:moveTo>
                  <a:pt x="65087" y="1589546"/>
                </a:moveTo>
                <a:cubicBezTo>
                  <a:pt x="97376" y="1589438"/>
                  <a:pt x="123639" y="1615528"/>
                  <a:pt x="123746" y="1647818"/>
                </a:cubicBezTo>
                <a:cubicBezTo>
                  <a:pt x="123854" y="1680108"/>
                  <a:pt x="97764" y="1706371"/>
                  <a:pt x="65474" y="1706478"/>
                </a:cubicBezTo>
                <a:cubicBezTo>
                  <a:pt x="33184" y="1706585"/>
                  <a:pt x="6921" y="1680495"/>
                  <a:pt x="6814" y="1648206"/>
                </a:cubicBezTo>
                <a:cubicBezTo>
                  <a:pt x="6707" y="1615916"/>
                  <a:pt x="32797" y="1589653"/>
                  <a:pt x="65087" y="1589546"/>
                </a:cubicBezTo>
                <a:close/>
                <a:moveTo>
                  <a:pt x="1605546" y="1582766"/>
                </a:moveTo>
                <a:cubicBezTo>
                  <a:pt x="1605679" y="1582765"/>
                  <a:pt x="1605811" y="1582765"/>
                  <a:pt x="1605943" y="1582766"/>
                </a:cubicBezTo>
                <a:cubicBezTo>
                  <a:pt x="1641846" y="1582875"/>
                  <a:pt x="1670861" y="1612069"/>
                  <a:pt x="1670752" y="1647971"/>
                </a:cubicBezTo>
                <a:cubicBezTo>
                  <a:pt x="1670752" y="1683983"/>
                  <a:pt x="1641558" y="1713176"/>
                  <a:pt x="1605546" y="1713176"/>
                </a:cubicBezTo>
                <a:cubicBezTo>
                  <a:pt x="1569534" y="1713176"/>
                  <a:pt x="1540341" y="1683983"/>
                  <a:pt x="1540341" y="1647971"/>
                </a:cubicBezTo>
                <a:cubicBezTo>
                  <a:pt x="1540341" y="1611959"/>
                  <a:pt x="1569534" y="1582766"/>
                  <a:pt x="1605546" y="1582766"/>
                </a:cubicBezTo>
                <a:close/>
                <a:moveTo>
                  <a:pt x="1958725" y="1582765"/>
                </a:moveTo>
                <a:cubicBezTo>
                  <a:pt x="1994737" y="1582765"/>
                  <a:pt x="2023931" y="1611958"/>
                  <a:pt x="2023931" y="1647971"/>
                </a:cubicBezTo>
                <a:cubicBezTo>
                  <a:pt x="2023931" y="1683982"/>
                  <a:pt x="1994737" y="1713176"/>
                  <a:pt x="1958725" y="1713176"/>
                </a:cubicBezTo>
                <a:cubicBezTo>
                  <a:pt x="1922714" y="1713176"/>
                  <a:pt x="1893520" y="1683982"/>
                  <a:pt x="1893520" y="1647971"/>
                </a:cubicBezTo>
                <a:cubicBezTo>
                  <a:pt x="1893520" y="1611958"/>
                  <a:pt x="1922714" y="1582765"/>
                  <a:pt x="1958725" y="1582765"/>
                </a:cubicBezTo>
                <a:close/>
                <a:moveTo>
                  <a:pt x="1252565" y="1582765"/>
                </a:moveTo>
                <a:cubicBezTo>
                  <a:pt x="1288577" y="1582765"/>
                  <a:pt x="1317770" y="1611958"/>
                  <a:pt x="1317770" y="1647971"/>
                </a:cubicBezTo>
                <a:cubicBezTo>
                  <a:pt x="1317770" y="1683982"/>
                  <a:pt x="1288577" y="1713176"/>
                  <a:pt x="1252565" y="1713176"/>
                </a:cubicBezTo>
                <a:cubicBezTo>
                  <a:pt x="1216553" y="1713176"/>
                  <a:pt x="1187360" y="1683982"/>
                  <a:pt x="1187360" y="1647971"/>
                </a:cubicBezTo>
                <a:cubicBezTo>
                  <a:pt x="1187360" y="1611958"/>
                  <a:pt x="1216553" y="1582765"/>
                  <a:pt x="1252565" y="1582765"/>
                </a:cubicBezTo>
                <a:close/>
                <a:moveTo>
                  <a:pt x="856775" y="1582765"/>
                </a:moveTo>
                <a:cubicBezTo>
                  <a:pt x="892787" y="1582765"/>
                  <a:pt x="921980" y="1611958"/>
                  <a:pt x="921980" y="1647971"/>
                </a:cubicBezTo>
                <a:cubicBezTo>
                  <a:pt x="921980" y="1683982"/>
                  <a:pt x="892787" y="1713176"/>
                  <a:pt x="856775" y="1713176"/>
                </a:cubicBezTo>
                <a:cubicBezTo>
                  <a:pt x="820763" y="1713176"/>
                  <a:pt x="791570" y="1683982"/>
                  <a:pt x="791570" y="1647971"/>
                </a:cubicBezTo>
                <a:cubicBezTo>
                  <a:pt x="791570" y="1611958"/>
                  <a:pt x="820763" y="1582765"/>
                  <a:pt x="856775" y="1582765"/>
                </a:cubicBezTo>
                <a:close/>
                <a:moveTo>
                  <a:pt x="65195" y="1202831"/>
                </a:moveTo>
                <a:cubicBezTo>
                  <a:pt x="92450" y="1202831"/>
                  <a:pt x="114545" y="1224925"/>
                  <a:pt x="114545" y="1252181"/>
                </a:cubicBezTo>
                <a:cubicBezTo>
                  <a:pt x="114545" y="1252312"/>
                  <a:pt x="114545" y="1252444"/>
                  <a:pt x="114545" y="1252576"/>
                </a:cubicBezTo>
                <a:cubicBezTo>
                  <a:pt x="114435" y="1279940"/>
                  <a:pt x="92163" y="1302035"/>
                  <a:pt x="64799" y="1301926"/>
                </a:cubicBezTo>
                <a:cubicBezTo>
                  <a:pt x="37435" y="1301817"/>
                  <a:pt x="15340" y="1279545"/>
                  <a:pt x="15449" y="1252181"/>
                </a:cubicBezTo>
                <a:cubicBezTo>
                  <a:pt x="15559" y="1224816"/>
                  <a:pt x="37830" y="1202721"/>
                  <a:pt x="65195" y="1202831"/>
                </a:cubicBezTo>
                <a:close/>
                <a:moveTo>
                  <a:pt x="461382" y="1202830"/>
                </a:moveTo>
                <a:cubicBezTo>
                  <a:pt x="488637" y="1202830"/>
                  <a:pt x="510732" y="1224925"/>
                  <a:pt x="510732" y="1252181"/>
                </a:cubicBezTo>
                <a:cubicBezTo>
                  <a:pt x="510732" y="1252246"/>
                  <a:pt x="510732" y="1252312"/>
                  <a:pt x="510732" y="1252378"/>
                </a:cubicBezTo>
                <a:cubicBezTo>
                  <a:pt x="510732" y="1279743"/>
                  <a:pt x="488549" y="1301927"/>
                  <a:pt x="461184" y="1301927"/>
                </a:cubicBezTo>
                <a:cubicBezTo>
                  <a:pt x="433820" y="1301928"/>
                  <a:pt x="411636" y="1279744"/>
                  <a:pt x="411636" y="1252379"/>
                </a:cubicBezTo>
                <a:cubicBezTo>
                  <a:pt x="411636" y="1225015"/>
                  <a:pt x="433819" y="1202831"/>
                  <a:pt x="461184" y="1202831"/>
                </a:cubicBezTo>
                <a:cubicBezTo>
                  <a:pt x="461250" y="1202830"/>
                  <a:pt x="461316" y="1202830"/>
                  <a:pt x="461382" y="1202830"/>
                </a:cubicBezTo>
                <a:close/>
                <a:moveTo>
                  <a:pt x="856775" y="1194902"/>
                </a:moveTo>
                <a:lnTo>
                  <a:pt x="856973" y="1194902"/>
                </a:lnTo>
                <a:cubicBezTo>
                  <a:pt x="888935" y="1194902"/>
                  <a:pt x="914845" y="1220812"/>
                  <a:pt x="914845" y="1252774"/>
                </a:cubicBezTo>
                <a:cubicBezTo>
                  <a:pt x="914845" y="1284659"/>
                  <a:pt x="889056" y="1310537"/>
                  <a:pt x="857171" y="1310646"/>
                </a:cubicBezTo>
                <a:cubicBezTo>
                  <a:pt x="825209" y="1310755"/>
                  <a:pt x="799211" y="1284934"/>
                  <a:pt x="799101" y="1252972"/>
                </a:cubicBezTo>
                <a:cubicBezTo>
                  <a:pt x="798991" y="1221010"/>
                  <a:pt x="824813" y="1195012"/>
                  <a:pt x="856775" y="1194902"/>
                </a:cubicBezTo>
                <a:close/>
                <a:moveTo>
                  <a:pt x="1958725" y="1187173"/>
                </a:moveTo>
                <a:cubicBezTo>
                  <a:pt x="1958791" y="1187173"/>
                  <a:pt x="1958857" y="1187173"/>
                  <a:pt x="1958923" y="1187173"/>
                </a:cubicBezTo>
                <a:cubicBezTo>
                  <a:pt x="1994826" y="1187173"/>
                  <a:pt x="2023931" y="1216278"/>
                  <a:pt x="2023930" y="1252180"/>
                </a:cubicBezTo>
                <a:cubicBezTo>
                  <a:pt x="2023931" y="1252247"/>
                  <a:pt x="2023931" y="1252312"/>
                  <a:pt x="2023931" y="1252378"/>
                </a:cubicBezTo>
                <a:cubicBezTo>
                  <a:pt x="2023931" y="1288390"/>
                  <a:pt x="1994738" y="1317584"/>
                  <a:pt x="1958725" y="1317584"/>
                </a:cubicBezTo>
                <a:cubicBezTo>
                  <a:pt x="1922714" y="1317584"/>
                  <a:pt x="1893520" y="1288391"/>
                  <a:pt x="1893520" y="1252379"/>
                </a:cubicBezTo>
                <a:cubicBezTo>
                  <a:pt x="1893520" y="1216367"/>
                  <a:pt x="1922713" y="1187174"/>
                  <a:pt x="1958725" y="1187173"/>
                </a:cubicBezTo>
                <a:close/>
                <a:moveTo>
                  <a:pt x="1605546" y="1187173"/>
                </a:moveTo>
                <a:cubicBezTo>
                  <a:pt x="1605612" y="1187173"/>
                  <a:pt x="1605678" y="1187173"/>
                  <a:pt x="1605744" y="1187173"/>
                </a:cubicBezTo>
                <a:cubicBezTo>
                  <a:pt x="1641647" y="1187173"/>
                  <a:pt x="1670752" y="1216278"/>
                  <a:pt x="1670751" y="1252180"/>
                </a:cubicBezTo>
                <a:cubicBezTo>
                  <a:pt x="1670752" y="1252247"/>
                  <a:pt x="1670752" y="1252312"/>
                  <a:pt x="1670752" y="1252378"/>
                </a:cubicBezTo>
                <a:cubicBezTo>
                  <a:pt x="1670752" y="1288390"/>
                  <a:pt x="1641559" y="1317584"/>
                  <a:pt x="1605546" y="1317584"/>
                </a:cubicBezTo>
                <a:cubicBezTo>
                  <a:pt x="1569535" y="1317584"/>
                  <a:pt x="1540341" y="1288391"/>
                  <a:pt x="1540341" y="1252379"/>
                </a:cubicBezTo>
                <a:cubicBezTo>
                  <a:pt x="1540341" y="1216367"/>
                  <a:pt x="1569534" y="1187174"/>
                  <a:pt x="1605546" y="1187173"/>
                </a:cubicBezTo>
                <a:close/>
                <a:moveTo>
                  <a:pt x="1252565" y="1187173"/>
                </a:moveTo>
                <a:lnTo>
                  <a:pt x="1252565" y="1187174"/>
                </a:lnTo>
                <a:cubicBezTo>
                  <a:pt x="1288467" y="1187174"/>
                  <a:pt x="1317572" y="1216278"/>
                  <a:pt x="1317572" y="1252180"/>
                </a:cubicBezTo>
                <a:cubicBezTo>
                  <a:pt x="1317572" y="1252312"/>
                  <a:pt x="1317572" y="1252444"/>
                  <a:pt x="1317572" y="1252576"/>
                </a:cubicBezTo>
                <a:cubicBezTo>
                  <a:pt x="1317462" y="1288588"/>
                  <a:pt x="1288181" y="1317692"/>
                  <a:pt x="1252169" y="1317583"/>
                </a:cubicBezTo>
                <a:cubicBezTo>
                  <a:pt x="1216157" y="1317474"/>
                  <a:pt x="1187052" y="1288192"/>
                  <a:pt x="1187162" y="1252180"/>
                </a:cubicBezTo>
                <a:cubicBezTo>
                  <a:pt x="1187272" y="1216169"/>
                  <a:pt x="1216554" y="1187064"/>
                  <a:pt x="1252565" y="1187173"/>
                </a:cubicBezTo>
                <a:close/>
                <a:moveTo>
                  <a:pt x="461182" y="811599"/>
                </a:moveTo>
                <a:cubicBezTo>
                  <a:pt x="486029" y="811599"/>
                  <a:pt x="506172" y="831742"/>
                  <a:pt x="506172" y="856588"/>
                </a:cubicBezTo>
                <a:cubicBezTo>
                  <a:pt x="506172" y="881435"/>
                  <a:pt x="486029" y="901578"/>
                  <a:pt x="461182" y="901578"/>
                </a:cubicBezTo>
                <a:cubicBezTo>
                  <a:pt x="436336" y="901578"/>
                  <a:pt x="416193" y="881435"/>
                  <a:pt x="416193" y="856588"/>
                </a:cubicBezTo>
                <a:cubicBezTo>
                  <a:pt x="416193" y="831742"/>
                  <a:pt x="436336" y="811599"/>
                  <a:pt x="461182" y="811599"/>
                </a:cubicBezTo>
                <a:close/>
                <a:moveTo>
                  <a:pt x="65193" y="811599"/>
                </a:moveTo>
                <a:cubicBezTo>
                  <a:pt x="89963" y="811707"/>
                  <a:pt x="109985" y="831818"/>
                  <a:pt x="109985" y="856588"/>
                </a:cubicBezTo>
                <a:cubicBezTo>
                  <a:pt x="109985" y="856654"/>
                  <a:pt x="109985" y="856720"/>
                  <a:pt x="109984" y="856785"/>
                </a:cubicBezTo>
                <a:cubicBezTo>
                  <a:pt x="109875" y="881633"/>
                  <a:pt x="89644" y="901686"/>
                  <a:pt x="64797" y="901576"/>
                </a:cubicBezTo>
                <a:cubicBezTo>
                  <a:pt x="39951" y="901467"/>
                  <a:pt x="19896" y="881236"/>
                  <a:pt x="20006" y="856389"/>
                </a:cubicBezTo>
                <a:cubicBezTo>
                  <a:pt x="20116" y="831543"/>
                  <a:pt x="40347" y="811489"/>
                  <a:pt x="65193" y="811599"/>
                </a:cubicBezTo>
                <a:close/>
                <a:moveTo>
                  <a:pt x="856775" y="801689"/>
                </a:moveTo>
                <a:cubicBezTo>
                  <a:pt x="886784" y="802122"/>
                  <a:pt x="910884" y="826575"/>
                  <a:pt x="910881" y="856588"/>
                </a:cubicBezTo>
                <a:cubicBezTo>
                  <a:pt x="910881" y="856850"/>
                  <a:pt x="910879" y="857113"/>
                  <a:pt x="910875" y="857375"/>
                </a:cubicBezTo>
                <a:cubicBezTo>
                  <a:pt x="910438" y="887692"/>
                  <a:pt x="885506" y="911913"/>
                  <a:pt x="855189" y="911476"/>
                </a:cubicBezTo>
                <a:cubicBezTo>
                  <a:pt x="824873" y="911038"/>
                  <a:pt x="800651" y="886106"/>
                  <a:pt x="801089" y="855789"/>
                </a:cubicBezTo>
                <a:cubicBezTo>
                  <a:pt x="801526" y="825473"/>
                  <a:pt x="826458" y="801251"/>
                  <a:pt x="856775" y="801689"/>
                </a:cubicBezTo>
                <a:close/>
                <a:moveTo>
                  <a:pt x="1252565" y="801689"/>
                </a:moveTo>
                <a:cubicBezTo>
                  <a:pt x="1282808" y="801797"/>
                  <a:pt x="1307266" y="826345"/>
                  <a:pt x="1307266" y="856587"/>
                </a:cubicBezTo>
                <a:cubicBezTo>
                  <a:pt x="1307266" y="856653"/>
                  <a:pt x="1307266" y="856719"/>
                  <a:pt x="1307266" y="856785"/>
                </a:cubicBezTo>
                <a:cubicBezTo>
                  <a:pt x="1307156" y="887105"/>
                  <a:pt x="1282489" y="911595"/>
                  <a:pt x="1252168" y="911486"/>
                </a:cubicBezTo>
                <a:cubicBezTo>
                  <a:pt x="1221849" y="911377"/>
                  <a:pt x="1197358" y="886709"/>
                  <a:pt x="1197468" y="856389"/>
                </a:cubicBezTo>
                <a:cubicBezTo>
                  <a:pt x="1197578" y="826069"/>
                  <a:pt x="1222246" y="801579"/>
                  <a:pt x="1252565" y="801689"/>
                </a:cubicBezTo>
                <a:close/>
                <a:moveTo>
                  <a:pt x="1958726" y="791382"/>
                </a:moveTo>
                <a:cubicBezTo>
                  <a:pt x="1958858" y="791382"/>
                  <a:pt x="1958990" y="791382"/>
                  <a:pt x="1959122" y="791382"/>
                </a:cubicBezTo>
                <a:cubicBezTo>
                  <a:pt x="1995025" y="791492"/>
                  <a:pt x="2024040" y="820685"/>
                  <a:pt x="2023931" y="856587"/>
                </a:cubicBezTo>
                <a:cubicBezTo>
                  <a:pt x="2023931" y="892600"/>
                  <a:pt x="1994737" y="921793"/>
                  <a:pt x="1958726" y="921793"/>
                </a:cubicBezTo>
                <a:cubicBezTo>
                  <a:pt x="1922713" y="921793"/>
                  <a:pt x="1893520" y="892600"/>
                  <a:pt x="1893520" y="856587"/>
                </a:cubicBezTo>
                <a:cubicBezTo>
                  <a:pt x="1893520" y="820576"/>
                  <a:pt x="1922713" y="791382"/>
                  <a:pt x="1958726" y="791382"/>
                </a:cubicBezTo>
                <a:close/>
                <a:moveTo>
                  <a:pt x="1605546" y="791382"/>
                </a:moveTo>
                <a:cubicBezTo>
                  <a:pt x="1605679" y="791382"/>
                  <a:pt x="1605811" y="791382"/>
                  <a:pt x="1605943" y="791382"/>
                </a:cubicBezTo>
                <a:cubicBezTo>
                  <a:pt x="1641846" y="791492"/>
                  <a:pt x="1670861" y="820685"/>
                  <a:pt x="1670752" y="856587"/>
                </a:cubicBezTo>
                <a:cubicBezTo>
                  <a:pt x="1670752" y="892600"/>
                  <a:pt x="1641558" y="921793"/>
                  <a:pt x="1605546" y="921793"/>
                </a:cubicBezTo>
                <a:cubicBezTo>
                  <a:pt x="1569534" y="921793"/>
                  <a:pt x="1540341" y="892600"/>
                  <a:pt x="1540341" y="856587"/>
                </a:cubicBezTo>
                <a:cubicBezTo>
                  <a:pt x="1540341" y="820576"/>
                  <a:pt x="1569534" y="791382"/>
                  <a:pt x="1605546" y="791382"/>
                </a:cubicBezTo>
                <a:close/>
                <a:moveTo>
                  <a:pt x="65010" y="430919"/>
                </a:moveTo>
                <a:cubicBezTo>
                  <a:pt x="81538" y="430864"/>
                  <a:pt x="94981" y="444218"/>
                  <a:pt x="95036" y="460747"/>
                </a:cubicBezTo>
                <a:cubicBezTo>
                  <a:pt x="95090" y="477275"/>
                  <a:pt x="81736" y="490718"/>
                  <a:pt x="65208" y="490773"/>
                </a:cubicBezTo>
                <a:cubicBezTo>
                  <a:pt x="48680" y="490828"/>
                  <a:pt x="35237" y="477473"/>
                  <a:pt x="35182" y="460945"/>
                </a:cubicBezTo>
                <a:cubicBezTo>
                  <a:pt x="35127" y="444417"/>
                  <a:pt x="48481" y="430974"/>
                  <a:pt x="65010" y="430919"/>
                </a:cubicBezTo>
                <a:close/>
                <a:moveTo>
                  <a:pt x="461183" y="414620"/>
                </a:moveTo>
                <a:cubicBezTo>
                  <a:pt x="461516" y="414618"/>
                  <a:pt x="461849" y="414620"/>
                  <a:pt x="462181" y="414625"/>
                </a:cubicBezTo>
                <a:cubicBezTo>
                  <a:pt x="487681" y="415064"/>
                  <a:pt x="507998" y="436091"/>
                  <a:pt x="507560" y="461591"/>
                </a:cubicBezTo>
                <a:cubicBezTo>
                  <a:pt x="507235" y="486968"/>
                  <a:pt x="486571" y="507371"/>
                  <a:pt x="461191" y="507374"/>
                </a:cubicBezTo>
                <a:cubicBezTo>
                  <a:pt x="435577" y="507376"/>
                  <a:pt x="414812" y="486613"/>
                  <a:pt x="414810" y="461000"/>
                </a:cubicBezTo>
                <a:cubicBezTo>
                  <a:pt x="414808" y="435387"/>
                  <a:pt x="435570" y="414622"/>
                  <a:pt x="461183" y="414620"/>
                </a:cubicBezTo>
                <a:close/>
                <a:moveTo>
                  <a:pt x="856775" y="414421"/>
                </a:moveTo>
                <a:cubicBezTo>
                  <a:pt x="882388" y="414421"/>
                  <a:pt x="903152" y="435184"/>
                  <a:pt x="903152" y="460798"/>
                </a:cubicBezTo>
                <a:cubicBezTo>
                  <a:pt x="903152" y="486411"/>
                  <a:pt x="882388" y="507176"/>
                  <a:pt x="856775" y="507176"/>
                </a:cubicBezTo>
                <a:cubicBezTo>
                  <a:pt x="831161" y="507176"/>
                  <a:pt x="810398" y="486411"/>
                  <a:pt x="810398" y="460798"/>
                </a:cubicBezTo>
                <a:cubicBezTo>
                  <a:pt x="810398" y="435184"/>
                  <a:pt x="831161" y="414421"/>
                  <a:pt x="856775" y="414421"/>
                </a:cubicBezTo>
                <a:close/>
                <a:moveTo>
                  <a:pt x="1605547" y="406890"/>
                </a:moveTo>
                <a:lnTo>
                  <a:pt x="1606543" y="406895"/>
                </a:lnTo>
                <a:cubicBezTo>
                  <a:pt x="1636313" y="407333"/>
                  <a:pt x="1660091" y="431821"/>
                  <a:pt x="1659653" y="461590"/>
                </a:cubicBezTo>
                <a:cubicBezTo>
                  <a:pt x="1659327" y="491238"/>
                  <a:pt x="1635202" y="515101"/>
                  <a:pt x="1605553" y="515103"/>
                </a:cubicBezTo>
                <a:cubicBezTo>
                  <a:pt x="1575671" y="515104"/>
                  <a:pt x="1551445" y="490882"/>
                  <a:pt x="1551443" y="460999"/>
                </a:cubicBezTo>
                <a:cubicBezTo>
                  <a:pt x="1551442" y="438588"/>
                  <a:pt x="1565067" y="419358"/>
                  <a:pt x="1584486" y="411143"/>
                </a:cubicBezTo>
                <a:close/>
                <a:moveTo>
                  <a:pt x="1252566" y="406692"/>
                </a:moveTo>
                <a:cubicBezTo>
                  <a:pt x="1282447" y="406692"/>
                  <a:pt x="1306672" y="430916"/>
                  <a:pt x="1306672" y="460799"/>
                </a:cubicBezTo>
                <a:cubicBezTo>
                  <a:pt x="1306672" y="490681"/>
                  <a:pt x="1282447" y="514905"/>
                  <a:pt x="1252566" y="514905"/>
                </a:cubicBezTo>
                <a:cubicBezTo>
                  <a:pt x="1222683" y="514905"/>
                  <a:pt x="1198459" y="490681"/>
                  <a:pt x="1198459" y="460799"/>
                </a:cubicBezTo>
                <a:cubicBezTo>
                  <a:pt x="1198459" y="430916"/>
                  <a:pt x="1222683" y="406692"/>
                  <a:pt x="1252566" y="406692"/>
                </a:cubicBezTo>
                <a:close/>
                <a:moveTo>
                  <a:pt x="1958725" y="395592"/>
                </a:moveTo>
                <a:cubicBezTo>
                  <a:pt x="1994737" y="395592"/>
                  <a:pt x="2023931" y="424785"/>
                  <a:pt x="2023931" y="460797"/>
                </a:cubicBezTo>
                <a:cubicBezTo>
                  <a:pt x="2023931" y="496809"/>
                  <a:pt x="1994737" y="526003"/>
                  <a:pt x="1958725" y="526003"/>
                </a:cubicBezTo>
                <a:cubicBezTo>
                  <a:pt x="1922714" y="526003"/>
                  <a:pt x="1893520" y="496809"/>
                  <a:pt x="1893520" y="460797"/>
                </a:cubicBezTo>
                <a:cubicBezTo>
                  <a:pt x="1893520" y="424785"/>
                  <a:pt x="1922714" y="395592"/>
                  <a:pt x="1958725" y="395592"/>
                </a:cubicBezTo>
                <a:close/>
                <a:moveTo>
                  <a:pt x="65106" y="41473"/>
                </a:moveTo>
                <a:cubicBezTo>
                  <a:pt x="78241" y="41429"/>
                  <a:pt x="88925" y="52042"/>
                  <a:pt x="88968" y="65177"/>
                </a:cubicBezTo>
                <a:cubicBezTo>
                  <a:pt x="89012" y="78312"/>
                  <a:pt x="78399" y="88996"/>
                  <a:pt x="65264" y="89039"/>
                </a:cubicBezTo>
                <a:cubicBezTo>
                  <a:pt x="52129" y="89083"/>
                  <a:pt x="41445" y="78470"/>
                  <a:pt x="41402" y="65335"/>
                </a:cubicBezTo>
                <a:cubicBezTo>
                  <a:pt x="41358" y="52200"/>
                  <a:pt x="51971" y="41517"/>
                  <a:pt x="65106" y="41473"/>
                </a:cubicBezTo>
                <a:close/>
                <a:moveTo>
                  <a:pt x="461783" y="32301"/>
                </a:moveTo>
                <a:cubicBezTo>
                  <a:pt x="479953" y="32304"/>
                  <a:pt x="494680" y="47036"/>
                  <a:pt x="494677" y="65206"/>
                </a:cubicBezTo>
                <a:cubicBezTo>
                  <a:pt x="494674" y="83142"/>
                  <a:pt x="480305" y="97771"/>
                  <a:pt x="462372" y="98095"/>
                </a:cubicBezTo>
                <a:cubicBezTo>
                  <a:pt x="444205" y="98423"/>
                  <a:pt x="429212" y="83962"/>
                  <a:pt x="428883" y="65795"/>
                </a:cubicBezTo>
                <a:cubicBezTo>
                  <a:pt x="428555" y="47628"/>
                  <a:pt x="443016" y="32635"/>
                  <a:pt x="461183" y="32306"/>
                </a:cubicBezTo>
                <a:cubicBezTo>
                  <a:pt x="461383" y="32303"/>
                  <a:pt x="461583" y="32301"/>
                  <a:pt x="461783" y="32301"/>
                </a:cubicBezTo>
                <a:close/>
                <a:moveTo>
                  <a:pt x="856774" y="22198"/>
                </a:moveTo>
                <a:cubicBezTo>
                  <a:pt x="880527" y="22198"/>
                  <a:pt x="899782" y="41453"/>
                  <a:pt x="899782" y="65205"/>
                </a:cubicBezTo>
                <a:cubicBezTo>
                  <a:pt x="899782" y="88958"/>
                  <a:pt x="880527" y="108214"/>
                  <a:pt x="856774" y="108214"/>
                </a:cubicBezTo>
                <a:cubicBezTo>
                  <a:pt x="833022" y="108214"/>
                  <a:pt x="813767" y="88958"/>
                  <a:pt x="813767" y="65205"/>
                </a:cubicBezTo>
                <a:cubicBezTo>
                  <a:pt x="813767" y="41453"/>
                  <a:pt x="833022" y="22198"/>
                  <a:pt x="856774" y="22198"/>
                </a:cubicBezTo>
                <a:close/>
                <a:moveTo>
                  <a:pt x="1252565" y="16253"/>
                </a:moveTo>
                <a:cubicBezTo>
                  <a:pt x="1279601" y="16253"/>
                  <a:pt x="1301518" y="38170"/>
                  <a:pt x="1301518" y="65206"/>
                </a:cubicBezTo>
                <a:cubicBezTo>
                  <a:pt x="1301518" y="92243"/>
                  <a:pt x="1279601" y="114160"/>
                  <a:pt x="1252565" y="114160"/>
                </a:cubicBezTo>
                <a:cubicBezTo>
                  <a:pt x="1225529" y="114160"/>
                  <a:pt x="1203612" y="92243"/>
                  <a:pt x="1203612" y="65206"/>
                </a:cubicBezTo>
                <a:cubicBezTo>
                  <a:pt x="1203612" y="38170"/>
                  <a:pt x="1225529" y="16253"/>
                  <a:pt x="1252565" y="16253"/>
                </a:cubicBezTo>
                <a:close/>
                <a:moveTo>
                  <a:pt x="1605745" y="9910"/>
                </a:moveTo>
                <a:cubicBezTo>
                  <a:pt x="1636284" y="9910"/>
                  <a:pt x="1661041" y="34667"/>
                  <a:pt x="1661040" y="65206"/>
                </a:cubicBezTo>
                <a:cubicBezTo>
                  <a:pt x="1661040" y="95667"/>
                  <a:pt x="1636404" y="120392"/>
                  <a:pt x="1605943" y="120501"/>
                </a:cubicBezTo>
                <a:cubicBezTo>
                  <a:pt x="1575404" y="120610"/>
                  <a:pt x="1550559" y="95942"/>
                  <a:pt x="1550450" y="65404"/>
                </a:cubicBezTo>
                <a:cubicBezTo>
                  <a:pt x="1550340" y="34865"/>
                  <a:pt x="1575008" y="10020"/>
                  <a:pt x="1605546" y="9911"/>
                </a:cubicBezTo>
                <a:cubicBezTo>
                  <a:pt x="1605613" y="9910"/>
                  <a:pt x="1605679" y="9910"/>
                  <a:pt x="1605745" y="9910"/>
                </a:cubicBezTo>
                <a:close/>
                <a:moveTo>
                  <a:pt x="1958725" y="0"/>
                </a:moveTo>
                <a:cubicBezTo>
                  <a:pt x="1994737" y="0"/>
                  <a:pt x="2023931" y="29193"/>
                  <a:pt x="2023931" y="65205"/>
                </a:cubicBezTo>
                <a:cubicBezTo>
                  <a:pt x="2023931" y="101217"/>
                  <a:pt x="1994737" y="130411"/>
                  <a:pt x="1958725" y="130411"/>
                </a:cubicBezTo>
                <a:cubicBezTo>
                  <a:pt x="1922714" y="130411"/>
                  <a:pt x="1893520" y="101217"/>
                  <a:pt x="1893520" y="65205"/>
                </a:cubicBezTo>
                <a:cubicBezTo>
                  <a:pt x="1893520" y="29193"/>
                  <a:pt x="1922714" y="0"/>
                  <a:pt x="1958725" y="0"/>
                </a:cubicBezTo>
                <a:close/>
              </a:path>
            </a:pathLst>
          </a:custGeom>
          <a:solidFill>
            <a:schemeClr val="tx1"/>
          </a:solidFill>
          <a:ln w="298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55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6400800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2CA4B094-35CC-594D-B91E-64679CE86EC8}"/>
              </a:ext>
            </a:extLst>
          </p:cNvPr>
          <p:cNvSpPr/>
          <p:nvPr/>
        </p:nvSpPr>
        <p:spPr>
          <a:xfrm>
            <a:off x="6856548" y="2789398"/>
            <a:ext cx="2023931" cy="2108808"/>
          </a:xfrm>
          <a:custGeom>
            <a:avLst/>
            <a:gdLst>
              <a:gd name="connsiteX0" fmla="*/ 64989 w 2023931"/>
              <a:gd name="connsiteY0" fmla="*/ 1978398 h 2108808"/>
              <a:gd name="connsiteX1" fmla="*/ 130410 w 2023931"/>
              <a:gd name="connsiteY1" fmla="*/ 2043386 h 2108808"/>
              <a:gd name="connsiteX2" fmla="*/ 65421 w 2023931"/>
              <a:gd name="connsiteY2" fmla="*/ 2108808 h 2108808"/>
              <a:gd name="connsiteX3" fmla="*/ 0 w 2023931"/>
              <a:gd name="connsiteY3" fmla="*/ 2043819 h 2108808"/>
              <a:gd name="connsiteX4" fmla="*/ 64989 w 2023931"/>
              <a:gd name="connsiteY4" fmla="*/ 1978398 h 2108808"/>
              <a:gd name="connsiteX5" fmla="*/ 1958725 w 2023931"/>
              <a:gd name="connsiteY5" fmla="*/ 1978358 h 2108808"/>
              <a:gd name="connsiteX6" fmla="*/ 2023931 w 2023931"/>
              <a:gd name="connsiteY6" fmla="*/ 2043564 h 2108808"/>
              <a:gd name="connsiteX7" fmla="*/ 1958725 w 2023931"/>
              <a:gd name="connsiteY7" fmla="*/ 2108769 h 2108808"/>
              <a:gd name="connsiteX8" fmla="*/ 1893520 w 2023931"/>
              <a:gd name="connsiteY8" fmla="*/ 2043564 h 2108808"/>
              <a:gd name="connsiteX9" fmla="*/ 1958725 w 2023931"/>
              <a:gd name="connsiteY9" fmla="*/ 1978358 h 2108808"/>
              <a:gd name="connsiteX10" fmla="*/ 1605546 w 2023931"/>
              <a:gd name="connsiteY10" fmla="*/ 1978358 h 2108808"/>
              <a:gd name="connsiteX11" fmla="*/ 1670752 w 2023931"/>
              <a:gd name="connsiteY11" fmla="*/ 2043564 h 2108808"/>
              <a:gd name="connsiteX12" fmla="*/ 1605546 w 2023931"/>
              <a:gd name="connsiteY12" fmla="*/ 2108769 h 2108808"/>
              <a:gd name="connsiteX13" fmla="*/ 1540341 w 2023931"/>
              <a:gd name="connsiteY13" fmla="*/ 2043564 h 2108808"/>
              <a:gd name="connsiteX14" fmla="*/ 1605546 w 2023931"/>
              <a:gd name="connsiteY14" fmla="*/ 1978358 h 2108808"/>
              <a:gd name="connsiteX15" fmla="*/ 1252565 w 2023931"/>
              <a:gd name="connsiteY15" fmla="*/ 1978358 h 2108808"/>
              <a:gd name="connsiteX16" fmla="*/ 1317770 w 2023931"/>
              <a:gd name="connsiteY16" fmla="*/ 2043564 h 2108808"/>
              <a:gd name="connsiteX17" fmla="*/ 1252565 w 2023931"/>
              <a:gd name="connsiteY17" fmla="*/ 2108769 h 2108808"/>
              <a:gd name="connsiteX18" fmla="*/ 1187360 w 2023931"/>
              <a:gd name="connsiteY18" fmla="*/ 2043564 h 2108808"/>
              <a:gd name="connsiteX19" fmla="*/ 1252565 w 2023931"/>
              <a:gd name="connsiteY19" fmla="*/ 1978358 h 2108808"/>
              <a:gd name="connsiteX20" fmla="*/ 856775 w 2023931"/>
              <a:gd name="connsiteY20" fmla="*/ 1978358 h 2108808"/>
              <a:gd name="connsiteX21" fmla="*/ 921980 w 2023931"/>
              <a:gd name="connsiteY21" fmla="*/ 2043564 h 2108808"/>
              <a:gd name="connsiteX22" fmla="*/ 856775 w 2023931"/>
              <a:gd name="connsiteY22" fmla="*/ 2108769 h 2108808"/>
              <a:gd name="connsiteX23" fmla="*/ 791570 w 2023931"/>
              <a:gd name="connsiteY23" fmla="*/ 2043564 h 2108808"/>
              <a:gd name="connsiteX24" fmla="*/ 856775 w 2023931"/>
              <a:gd name="connsiteY24" fmla="*/ 1978358 h 2108808"/>
              <a:gd name="connsiteX25" fmla="*/ 461183 w 2023931"/>
              <a:gd name="connsiteY25" fmla="*/ 1978358 h 2108808"/>
              <a:gd name="connsiteX26" fmla="*/ 526388 w 2023931"/>
              <a:gd name="connsiteY26" fmla="*/ 2043564 h 2108808"/>
              <a:gd name="connsiteX27" fmla="*/ 461183 w 2023931"/>
              <a:gd name="connsiteY27" fmla="*/ 2108769 h 2108808"/>
              <a:gd name="connsiteX28" fmla="*/ 395978 w 2023931"/>
              <a:gd name="connsiteY28" fmla="*/ 2043564 h 2108808"/>
              <a:gd name="connsiteX29" fmla="*/ 461183 w 2023931"/>
              <a:gd name="connsiteY29" fmla="*/ 1978358 h 2108808"/>
              <a:gd name="connsiteX30" fmla="*/ 461183 w 2023931"/>
              <a:gd name="connsiteY30" fmla="*/ 1591288 h 2108808"/>
              <a:gd name="connsiteX31" fmla="*/ 461183 w 2023931"/>
              <a:gd name="connsiteY31" fmla="*/ 1591288 h 2108808"/>
              <a:gd name="connsiteX32" fmla="*/ 461381 w 2023931"/>
              <a:gd name="connsiteY32" fmla="*/ 1591288 h 2108808"/>
              <a:gd name="connsiteX33" fmla="*/ 517668 w 2023931"/>
              <a:gd name="connsiteY33" fmla="*/ 1647971 h 2108808"/>
              <a:gd name="connsiteX34" fmla="*/ 517668 w 2023931"/>
              <a:gd name="connsiteY34" fmla="*/ 1648168 h 2108808"/>
              <a:gd name="connsiteX35" fmla="*/ 460787 w 2023931"/>
              <a:gd name="connsiteY35" fmla="*/ 1704653 h 2108808"/>
              <a:gd name="connsiteX36" fmla="*/ 404302 w 2023931"/>
              <a:gd name="connsiteY36" fmla="*/ 1647772 h 2108808"/>
              <a:gd name="connsiteX37" fmla="*/ 461183 w 2023931"/>
              <a:gd name="connsiteY37" fmla="*/ 1591288 h 2108808"/>
              <a:gd name="connsiteX38" fmla="*/ 65087 w 2023931"/>
              <a:gd name="connsiteY38" fmla="*/ 1589546 h 2108808"/>
              <a:gd name="connsiteX39" fmla="*/ 123746 w 2023931"/>
              <a:gd name="connsiteY39" fmla="*/ 1647818 h 2108808"/>
              <a:gd name="connsiteX40" fmla="*/ 65474 w 2023931"/>
              <a:gd name="connsiteY40" fmla="*/ 1706478 h 2108808"/>
              <a:gd name="connsiteX41" fmla="*/ 6814 w 2023931"/>
              <a:gd name="connsiteY41" fmla="*/ 1648206 h 2108808"/>
              <a:gd name="connsiteX42" fmla="*/ 65087 w 2023931"/>
              <a:gd name="connsiteY42" fmla="*/ 1589546 h 2108808"/>
              <a:gd name="connsiteX43" fmla="*/ 1605546 w 2023931"/>
              <a:gd name="connsiteY43" fmla="*/ 1582766 h 2108808"/>
              <a:gd name="connsiteX44" fmla="*/ 1605943 w 2023931"/>
              <a:gd name="connsiteY44" fmla="*/ 1582766 h 2108808"/>
              <a:gd name="connsiteX45" fmla="*/ 1670752 w 2023931"/>
              <a:gd name="connsiteY45" fmla="*/ 1647971 h 2108808"/>
              <a:gd name="connsiteX46" fmla="*/ 1605546 w 2023931"/>
              <a:gd name="connsiteY46" fmla="*/ 1713176 h 2108808"/>
              <a:gd name="connsiteX47" fmla="*/ 1540341 w 2023931"/>
              <a:gd name="connsiteY47" fmla="*/ 1647971 h 2108808"/>
              <a:gd name="connsiteX48" fmla="*/ 1605546 w 2023931"/>
              <a:gd name="connsiteY48" fmla="*/ 1582766 h 2108808"/>
              <a:gd name="connsiteX49" fmla="*/ 1958725 w 2023931"/>
              <a:gd name="connsiteY49" fmla="*/ 1582765 h 2108808"/>
              <a:gd name="connsiteX50" fmla="*/ 2023931 w 2023931"/>
              <a:gd name="connsiteY50" fmla="*/ 1647971 h 2108808"/>
              <a:gd name="connsiteX51" fmla="*/ 1958725 w 2023931"/>
              <a:gd name="connsiteY51" fmla="*/ 1713176 h 2108808"/>
              <a:gd name="connsiteX52" fmla="*/ 1893520 w 2023931"/>
              <a:gd name="connsiteY52" fmla="*/ 1647971 h 2108808"/>
              <a:gd name="connsiteX53" fmla="*/ 1958725 w 2023931"/>
              <a:gd name="connsiteY53" fmla="*/ 1582765 h 2108808"/>
              <a:gd name="connsiteX54" fmla="*/ 1252565 w 2023931"/>
              <a:gd name="connsiteY54" fmla="*/ 1582765 h 2108808"/>
              <a:gd name="connsiteX55" fmla="*/ 1317770 w 2023931"/>
              <a:gd name="connsiteY55" fmla="*/ 1647971 h 2108808"/>
              <a:gd name="connsiteX56" fmla="*/ 1252565 w 2023931"/>
              <a:gd name="connsiteY56" fmla="*/ 1713176 h 2108808"/>
              <a:gd name="connsiteX57" fmla="*/ 1187360 w 2023931"/>
              <a:gd name="connsiteY57" fmla="*/ 1647971 h 2108808"/>
              <a:gd name="connsiteX58" fmla="*/ 1252565 w 2023931"/>
              <a:gd name="connsiteY58" fmla="*/ 1582765 h 2108808"/>
              <a:gd name="connsiteX59" fmla="*/ 856775 w 2023931"/>
              <a:gd name="connsiteY59" fmla="*/ 1582765 h 2108808"/>
              <a:gd name="connsiteX60" fmla="*/ 921980 w 2023931"/>
              <a:gd name="connsiteY60" fmla="*/ 1647971 h 2108808"/>
              <a:gd name="connsiteX61" fmla="*/ 856775 w 2023931"/>
              <a:gd name="connsiteY61" fmla="*/ 1713176 h 2108808"/>
              <a:gd name="connsiteX62" fmla="*/ 791570 w 2023931"/>
              <a:gd name="connsiteY62" fmla="*/ 1647971 h 2108808"/>
              <a:gd name="connsiteX63" fmla="*/ 856775 w 2023931"/>
              <a:gd name="connsiteY63" fmla="*/ 1582765 h 2108808"/>
              <a:gd name="connsiteX64" fmla="*/ 65195 w 2023931"/>
              <a:gd name="connsiteY64" fmla="*/ 1202831 h 2108808"/>
              <a:gd name="connsiteX65" fmla="*/ 114545 w 2023931"/>
              <a:gd name="connsiteY65" fmla="*/ 1252181 h 2108808"/>
              <a:gd name="connsiteX66" fmla="*/ 114545 w 2023931"/>
              <a:gd name="connsiteY66" fmla="*/ 1252576 h 2108808"/>
              <a:gd name="connsiteX67" fmla="*/ 64799 w 2023931"/>
              <a:gd name="connsiteY67" fmla="*/ 1301926 h 2108808"/>
              <a:gd name="connsiteX68" fmla="*/ 15449 w 2023931"/>
              <a:gd name="connsiteY68" fmla="*/ 1252181 h 2108808"/>
              <a:gd name="connsiteX69" fmla="*/ 65195 w 2023931"/>
              <a:gd name="connsiteY69" fmla="*/ 1202831 h 2108808"/>
              <a:gd name="connsiteX70" fmla="*/ 461382 w 2023931"/>
              <a:gd name="connsiteY70" fmla="*/ 1202830 h 2108808"/>
              <a:gd name="connsiteX71" fmla="*/ 510732 w 2023931"/>
              <a:gd name="connsiteY71" fmla="*/ 1252181 h 2108808"/>
              <a:gd name="connsiteX72" fmla="*/ 510732 w 2023931"/>
              <a:gd name="connsiteY72" fmla="*/ 1252378 h 2108808"/>
              <a:gd name="connsiteX73" fmla="*/ 461184 w 2023931"/>
              <a:gd name="connsiteY73" fmla="*/ 1301927 h 2108808"/>
              <a:gd name="connsiteX74" fmla="*/ 411636 w 2023931"/>
              <a:gd name="connsiteY74" fmla="*/ 1252379 h 2108808"/>
              <a:gd name="connsiteX75" fmla="*/ 461184 w 2023931"/>
              <a:gd name="connsiteY75" fmla="*/ 1202831 h 2108808"/>
              <a:gd name="connsiteX76" fmla="*/ 461382 w 2023931"/>
              <a:gd name="connsiteY76" fmla="*/ 1202830 h 2108808"/>
              <a:gd name="connsiteX77" fmla="*/ 856775 w 2023931"/>
              <a:gd name="connsiteY77" fmla="*/ 1194902 h 2108808"/>
              <a:gd name="connsiteX78" fmla="*/ 856973 w 2023931"/>
              <a:gd name="connsiteY78" fmla="*/ 1194902 h 2108808"/>
              <a:gd name="connsiteX79" fmla="*/ 914845 w 2023931"/>
              <a:gd name="connsiteY79" fmla="*/ 1252774 h 2108808"/>
              <a:gd name="connsiteX80" fmla="*/ 857171 w 2023931"/>
              <a:gd name="connsiteY80" fmla="*/ 1310646 h 2108808"/>
              <a:gd name="connsiteX81" fmla="*/ 799101 w 2023931"/>
              <a:gd name="connsiteY81" fmla="*/ 1252972 h 2108808"/>
              <a:gd name="connsiteX82" fmla="*/ 856775 w 2023931"/>
              <a:gd name="connsiteY82" fmla="*/ 1194902 h 2108808"/>
              <a:gd name="connsiteX83" fmla="*/ 1958725 w 2023931"/>
              <a:gd name="connsiteY83" fmla="*/ 1187173 h 2108808"/>
              <a:gd name="connsiteX84" fmla="*/ 1958923 w 2023931"/>
              <a:gd name="connsiteY84" fmla="*/ 1187173 h 2108808"/>
              <a:gd name="connsiteX85" fmla="*/ 2023930 w 2023931"/>
              <a:gd name="connsiteY85" fmla="*/ 1252180 h 2108808"/>
              <a:gd name="connsiteX86" fmla="*/ 2023931 w 2023931"/>
              <a:gd name="connsiteY86" fmla="*/ 1252378 h 2108808"/>
              <a:gd name="connsiteX87" fmla="*/ 1958725 w 2023931"/>
              <a:gd name="connsiteY87" fmla="*/ 1317584 h 2108808"/>
              <a:gd name="connsiteX88" fmla="*/ 1893520 w 2023931"/>
              <a:gd name="connsiteY88" fmla="*/ 1252379 h 2108808"/>
              <a:gd name="connsiteX89" fmla="*/ 1958725 w 2023931"/>
              <a:gd name="connsiteY89" fmla="*/ 1187173 h 2108808"/>
              <a:gd name="connsiteX90" fmla="*/ 1605546 w 2023931"/>
              <a:gd name="connsiteY90" fmla="*/ 1187173 h 2108808"/>
              <a:gd name="connsiteX91" fmla="*/ 1605744 w 2023931"/>
              <a:gd name="connsiteY91" fmla="*/ 1187173 h 2108808"/>
              <a:gd name="connsiteX92" fmla="*/ 1670751 w 2023931"/>
              <a:gd name="connsiteY92" fmla="*/ 1252180 h 2108808"/>
              <a:gd name="connsiteX93" fmla="*/ 1670752 w 2023931"/>
              <a:gd name="connsiteY93" fmla="*/ 1252378 h 2108808"/>
              <a:gd name="connsiteX94" fmla="*/ 1605546 w 2023931"/>
              <a:gd name="connsiteY94" fmla="*/ 1317584 h 2108808"/>
              <a:gd name="connsiteX95" fmla="*/ 1540341 w 2023931"/>
              <a:gd name="connsiteY95" fmla="*/ 1252379 h 2108808"/>
              <a:gd name="connsiteX96" fmla="*/ 1605546 w 2023931"/>
              <a:gd name="connsiteY96" fmla="*/ 1187173 h 2108808"/>
              <a:gd name="connsiteX97" fmla="*/ 1252565 w 2023931"/>
              <a:gd name="connsiteY97" fmla="*/ 1187173 h 2108808"/>
              <a:gd name="connsiteX98" fmla="*/ 1252565 w 2023931"/>
              <a:gd name="connsiteY98" fmla="*/ 1187174 h 2108808"/>
              <a:gd name="connsiteX99" fmla="*/ 1317572 w 2023931"/>
              <a:gd name="connsiteY99" fmla="*/ 1252180 h 2108808"/>
              <a:gd name="connsiteX100" fmla="*/ 1317572 w 2023931"/>
              <a:gd name="connsiteY100" fmla="*/ 1252576 h 2108808"/>
              <a:gd name="connsiteX101" fmla="*/ 1252169 w 2023931"/>
              <a:gd name="connsiteY101" fmla="*/ 1317583 h 2108808"/>
              <a:gd name="connsiteX102" fmla="*/ 1187162 w 2023931"/>
              <a:gd name="connsiteY102" fmla="*/ 1252180 h 2108808"/>
              <a:gd name="connsiteX103" fmla="*/ 1252565 w 2023931"/>
              <a:gd name="connsiteY103" fmla="*/ 1187173 h 2108808"/>
              <a:gd name="connsiteX104" fmla="*/ 461182 w 2023931"/>
              <a:gd name="connsiteY104" fmla="*/ 811599 h 2108808"/>
              <a:gd name="connsiteX105" fmla="*/ 506172 w 2023931"/>
              <a:gd name="connsiteY105" fmla="*/ 856588 h 2108808"/>
              <a:gd name="connsiteX106" fmla="*/ 461182 w 2023931"/>
              <a:gd name="connsiteY106" fmla="*/ 901578 h 2108808"/>
              <a:gd name="connsiteX107" fmla="*/ 416193 w 2023931"/>
              <a:gd name="connsiteY107" fmla="*/ 856588 h 2108808"/>
              <a:gd name="connsiteX108" fmla="*/ 461182 w 2023931"/>
              <a:gd name="connsiteY108" fmla="*/ 811599 h 2108808"/>
              <a:gd name="connsiteX109" fmla="*/ 65193 w 2023931"/>
              <a:gd name="connsiteY109" fmla="*/ 811599 h 2108808"/>
              <a:gd name="connsiteX110" fmla="*/ 109985 w 2023931"/>
              <a:gd name="connsiteY110" fmla="*/ 856588 h 2108808"/>
              <a:gd name="connsiteX111" fmla="*/ 109984 w 2023931"/>
              <a:gd name="connsiteY111" fmla="*/ 856785 h 2108808"/>
              <a:gd name="connsiteX112" fmla="*/ 64797 w 2023931"/>
              <a:gd name="connsiteY112" fmla="*/ 901576 h 2108808"/>
              <a:gd name="connsiteX113" fmla="*/ 20006 w 2023931"/>
              <a:gd name="connsiteY113" fmla="*/ 856389 h 2108808"/>
              <a:gd name="connsiteX114" fmla="*/ 65193 w 2023931"/>
              <a:gd name="connsiteY114" fmla="*/ 811599 h 2108808"/>
              <a:gd name="connsiteX115" fmla="*/ 856775 w 2023931"/>
              <a:gd name="connsiteY115" fmla="*/ 801689 h 2108808"/>
              <a:gd name="connsiteX116" fmla="*/ 910881 w 2023931"/>
              <a:gd name="connsiteY116" fmla="*/ 856588 h 2108808"/>
              <a:gd name="connsiteX117" fmla="*/ 910875 w 2023931"/>
              <a:gd name="connsiteY117" fmla="*/ 857375 h 2108808"/>
              <a:gd name="connsiteX118" fmla="*/ 855189 w 2023931"/>
              <a:gd name="connsiteY118" fmla="*/ 911476 h 2108808"/>
              <a:gd name="connsiteX119" fmla="*/ 801089 w 2023931"/>
              <a:gd name="connsiteY119" fmla="*/ 855789 h 2108808"/>
              <a:gd name="connsiteX120" fmla="*/ 856775 w 2023931"/>
              <a:gd name="connsiteY120" fmla="*/ 801689 h 2108808"/>
              <a:gd name="connsiteX121" fmla="*/ 1252565 w 2023931"/>
              <a:gd name="connsiteY121" fmla="*/ 801689 h 2108808"/>
              <a:gd name="connsiteX122" fmla="*/ 1307266 w 2023931"/>
              <a:gd name="connsiteY122" fmla="*/ 856587 h 2108808"/>
              <a:gd name="connsiteX123" fmla="*/ 1307266 w 2023931"/>
              <a:gd name="connsiteY123" fmla="*/ 856785 h 2108808"/>
              <a:gd name="connsiteX124" fmla="*/ 1252168 w 2023931"/>
              <a:gd name="connsiteY124" fmla="*/ 911486 h 2108808"/>
              <a:gd name="connsiteX125" fmla="*/ 1197468 w 2023931"/>
              <a:gd name="connsiteY125" fmla="*/ 856389 h 2108808"/>
              <a:gd name="connsiteX126" fmla="*/ 1252565 w 2023931"/>
              <a:gd name="connsiteY126" fmla="*/ 801689 h 2108808"/>
              <a:gd name="connsiteX127" fmla="*/ 1958726 w 2023931"/>
              <a:gd name="connsiteY127" fmla="*/ 791382 h 2108808"/>
              <a:gd name="connsiteX128" fmla="*/ 1959122 w 2023931"/>
              <a:gd name="connsiteY128" fmla="*/ 791382 h 2108808"/>
              <a:gd name="connsiteX129" fmla="*/ 2023931 w 2023931"/>
              <a:gd name="connsiteY129" fmla="*/ 856587 h 2108808"/>
              <a:gd name="connsiteX130" fmla="*/ 1958726 w 2023931"/>
              <a:gd name="connsiteY130" fmla="*/ 921793 h 2108808"/>
              <a:gd name="connsiteX131" fmla="*/ 1893520 w 2023931"/>
              <a:gd name="connsiteY131" fmla="*/ 856587 h 2108808"/>
              <a:gd name="connsiteX132" fmla="*/ 1958726 w 2023931"/>
              <a:gd name="connsiteY132" fmla="*/ 791382 h 2108808"/>
              <a:gd name="connsiteX133" fmla="*/ 1605546 w 2023931"/>
              <a:gd name="connsiteY133" fmla="*/ 791382 h 2108808"/>
              <a:gd name="connsiteX134" fmla="*/ 1605943 w 2023931"/>
              <a:gd name="connsiteY134" fmla="*/ 791382 h 2108808"/>
              <a:gd name="connsiteX135" fmla="*/ 1670752 w 2023931"/>
              <a:gd name="connsiteY135" fmla="*/ 856587 h 2108808"/>
              <a:gd name="connsiteX136" fmla="*/ 1605546 w 2023931"/>
              <a:gd name="connsiteY136" fmla="*/ 921793 h 2108808"/>
              <a:gd name="connsiteX137" fmla="*/ 1540341 w 2023931"/>
              <a:gd name="connsiteY137" fmla="*/ 856587 h 2108808"/>
              <a:gd name="connsiteX138" fmla="*/ 1605546 w 2023931"/>
              <a:gd name="connsiteY138" fmla="*/ 791382 h 2108808"/>
              <a:gd name="connsiteX139" fmla="*/ 65010 w 2023931"/>
              <a:gd name="connsiteY139" fmla="*/ 430919 h 2108808"/>
              <a:gd name="connsiteX140" fmla="*/ 95036 w 2023931"/>
              <a:gd name="connsiteY140" fmla="*/ 460747 h 2108808"/>
              <a:gd name="connsiteX141" fmla="*/ 65208 w 2023931"/>
              <a:gd name="connsiteY141" fmla="*/ 490773 h 2108808"/>
              <a:gd name="connsiteX142" fmla="*/ 35182 w 2023931"/>
              <a:gd name="connsiteY142" fmla="*/ 460945 h 2108808"/>
              <a:gd name="connsiteX143" fmla="*/ 65010 w 2023931"/>
              <a:gd name="connsiteY143" fmla="*/ 430919 h 2108808"/>
              <a:gd name="connsiteX144" fmla="*/ 461183 w 2023931"/>
              <a:gd name="connsiteY144" fmla="*/ 414620 h 2108808"/>
              <a:gd name="connsiteX145" fmla="*/ 462181 w 2023931"/>
              <a:gd name="connsiteY145" fmla="*/ 414625 h 2108808"/>
              <a:gd name="connsiteX146" fmla="*/ 507560 w 2023931"/>
              <a:gd name="connsiteY146" fmla="*/ 461591 h 2108808"/>
              <a:gd name="connsiteX147" fmla="*/ 461191 w 2023931"/>
              <a:gd name="connsiteY147" fmla="*/ 507374 h 2108808"/>
              <a:gd name="connsiteX148" fmla="*/ 414810 w 2023931"/>
              <a:gd name="connsiteY148" fmla="*/ 461000 h 2108808"/>
              <a:gd name="connsiteX149" fmla="*/ 461183 w 2023931"/>
              <a:gd name="connsiteY149" fmla="*/ 414620 h 2108808"/>
              <a:gd name="connsiteX150" fmla="*/ 856775 w 2023931"/>
              <a:gd name="connsiteY150" fmla="*/ 414421 h 2108808"/>
              <a:gd name="connsiteX151" fmla="*/ 903152 w 2023931"/>
              <a:gd name="connsiteY151" fmla="*/ 460798 h 2108808"/>
              <a:gd name="connsiteX152" fmla="*/ 856775 w 2023931"/>
              <a:gd name="connsiteY152" fmla="*/ 507176 h 2108808"/>
              <a:gd name="connsiteX153" fmla="*/ 810398 w 2023931"/>
              <a:gd name="connsiteY153" fmla="*/ 460798 h 2108808"/>
              <a:gd name="connsiteX154" fmla="*/ 856775 w 2023931"/>
              <a:gd name="connsiteY154" fmla="*/ 414421 h 2108808"/>
              <a:gd name="connsiteX155" fmla="*/ 1605547 w 2023931"/>
              <a:gd name="connsiteY155" fmla="*/ 406890 h 2108808"/>
              <a:gd name="connsiteX156" fmla="*/ 1606543 w 2023931"/>
              <a:gd name="connsiteY156" fmla="*/ 406895 h 2108808"/>
              <a:gd name="connsiteX157" fmla="*/ 1659653 w 2023931"/>
              <a:gd name="connsiteY157" fmla="*/ 461590 h 2108808"/>
              <a:gd name="connsiteX158" fmla="*/ 1605553 w 2023931"/>
              <a:gd name="connsiteY158" fmla="*/ 515103 h 2108808"/>
              <a:gd name="connsiteX159" fmla="*/ 1551443 w 2023931"/>
              <a:gd name="connsiteY159" fmla="*/ 460999 h 2108808"/>
              <a:gd name="connsiteX160" fmla="*/ 1584486 w 2023931"/>
              <a:gd name="connsiteY160" fmla="*/ 411143 h 2108808"/>
              <a:gd name="connsiteX161" fmla="*/ 1252566 w 2023931"/>
              <a:gd name="connsiteY161" fmla="*/ 406692 h 2108808"/>
              <a:gd name="connsiteX162" fmla="*/ 1306672 w 2023931"/>
              <a:gd name="connsiteY162" fmla="*/ 460799 h 2108808"/>
              <a:gd name="connsiteX163" fmla="*/ 1252566 w 2023931"/>
              <a:gd name="connsiteY163" fmla="*/ 514905 h 2108808"/>
              <a:gd name="connsiteX164" fmla="*/ 1198459 w 2023931"/>
              <a:gd name="connsiteY164" fmla="*/ 460799 h 2108808"/>
              <a:gd name="connsiteX165" fmla="*/ 1252566 w 2023931"/>
              <a:gd name="connsiteY165" fmla="*/ 406692 h 2108808"/>
              <a:gd name="connsiteX166" fmla="*/ 1958725 w 2023931"/>
              <a:gd name="connsiteY166" fmla="*/ 395592 h 2108808"/>
              <a:gd name="connsiteX167" fmla="*/ 2023931 w 2023931"/>
              <a:gd name="connsiteY167" fmla="*/ 460797 h 2108808"/>
              <a:gd name="connsiteX168" fmla="*/ 1958725 w 2023931"/>
              <a:gd name="connsiteY168" fmla="*/ 526003 h 2108808"/>
              <a:gd name="connsiteX169" fmla="*/ 1893520 w 2023931"/>
              <a:gd name="connsiteY169" fmla="*/ 460797 h 2108808"/>
              <a:gd name="connsiteX170" fmla="*/ 1958725 w 2023931"/>
              <a:gd name="connsiteY170" fmla="*/ 395592 h 2108808"/>
              <a:gd name="connsiteX171" fmla="*/ 65106 w 2023931"/>
              <a:gd name="connsiteY171" fmla="*/ 41473 h 2108808"/>
              <a:gd name="connsiteX172" fmla="*/ 88968 w 2023931"/>
              <a:gd name="connsiteY172" fmla="*/ 65177 h 2108808"/>
              <a:gd name="connsiteX173" fmla="*/ 65264 w 2023931"/>
              <a:gd name="connsiteY173" fmla="*/ 89039 h 2108808"/>
              <a:gd name="connsiteX174" fmla="*/ 41402 w 2023931"/>
              <a:gd name="connsiteY174" fmla="*/ 65335 h 2108808"/>
              <a:gd name="connsiteX175" fmla="*/ 65106 w 2023931"/>
              <a:gd name="connsiteY175" fmla="*/ 41473 h 2108808"/>
              <a:gd name="connsiteX176" fmla="*/ 461783 w 2023931"/>
              <a:gd name="connsiteY176" fmla="*/ 32301 h 2108808"/>
              <a:gd name="connsiteX177" fmla="*/ 494677 w 2023931"/>
              <a:gd name="connsiteY177" fmla="*/ 65206 h 2108808"/>
              <a:gd name="connsiteX178" fmla="*/ 462372 w 2023931"/>
              <a:gd name="connsiteY178" fmla="*/ 98095 h 2108808"/>
              <a:gd name="connsiteX179" fmla="*/ 428883 w 2023931"/>
              <a:gd name="connsiteY179" fmla="*/ 65795 h 2108808"/>
              <a:gd name="connsiteX180" fmla="*/ 461183 w 2023931"/>
              <a:gd name="connsiteY180" fmla="*/ 32306 h 2108808"/>
              <a:gd name="connsiteX181" fmla="*/ 461783 w 2023931"/>
              <a:gd name="connsiteY181" fmla="*/ 32301 h 2108808"/>
              <a:gd name="connsiteX182" fmla="*/ 856774 w 2023931"/>
              <a:gd name="connsiteY182" fmla="*/ 22198 h 2108808"/>
              <a:gd name="connsiteX183" fmla="*/ 899782 w 2023931"/>
              <a:gd name="connsiteY183" fmla="*/ 65205 h 2108808"/>
              <a:gd name="connsiteX184" fmla="*/ 856774 w 2023931"/>
              <a:gd name="connsiteY184" fmla="*/ 108214 h 2108808"/>
              <a:gd name="connsiteX185" fmla="*/ 813767 w 2023931"/>
              <a:gd name="connsiteY185" fmla="*/ 65205 h 2108808"/>
              <a:gd name="connsiteX186" fmla="*/ 856774 w 2023931"/>
              <a:gd name="connsiteY186" fmla="*/ 22198 h 2108808"/>
              <a:gd name="connsiteX187" fmla="*/ 1252565 w 2023931"/>
              <a:gd name="connsiteY187" fmla="*/ 16253 h 2108808"/>
              <a:gd name="connsiteX188" fmla="*/ 1301518 w 2023931"/>
              <a:gd name="connsiteY188" fmla="*/ 65206 h 2108808"/>
              <a:gd name="connsiteX189" fmla="*/ 1252565 w 2023931"/>
              <a:gd name="connsiteY189" fmla="*/ 114160 h 2108808"/>
              <a:gd name="connsiteX190" fmla="*/ 1203612 w 2023931"/>
              <a:gd name="connsiteY190" fmla="*/ 65206 h 2108808"/>
              <a:gd name="connsiteX191" fmla="*/ 1252565 w 2023931"/>
              <a:gd name="connsiteY191" fmla="*/ 16253 h 2108808"/>
              <a:gd name="connsiteX192" fmla="*/ 1605745 w 2023931"/>
              <a:gd name="connsiteY192" fmla="*/ 9910 h 2108808"/>
              <a:gd name="connsiteX193" fmla="*/ 1661040 w 2023931"/>
              <a:gd name="connsiteY193" fmla="*/ 65206 h 2108808"/>
              <a:gd name="connsiteX194" fmla="*/ 1605943 w 2023931"/>
              <a:gd name="connsiteY194" fmla="*/ 120501 h 2108808"/>
              <a:gd name="connsiteX195" fmla="*/ 1550450 w 2023931"/>
              <a:gd name="connsiteY195" fmla="*/ 65404 h 2108808"/>
              <a:gd name="connsiteX196" fmla="*/ 1605546 w 2023931"/>
              <a:gd name="connsiteY196" fmla="*/ 9911 h 2108808"/>
              <a:gd name="connsiteX197" fmla="*/ 1605745 w 2023931"/>
              <a:gd name="connsiteY197" fmla="*/ 9910 h 2108808"/>
              <a:gd name="connsiteX198" fmla="*/ 1958725 w 2023931"/>
              <a:gd name="connsiteY198" fmla="*/ 0 h 2108808"/>
              <a:gd name="connsiteX199" fmla="*/ 2023931 w 2023931"/>
              <a:gd name="connsiteY199" fmla="*/ 65205 h 2108808"/>
              <a:gd name="connsiteX200" fmla="*/ 1958725 w 2023931"/>
              <a:gd name="connsiteY200" fmla="*/ 130411 h 2108808"/>
              <a:gd name="connsiteX201" fmla="*/ 1893520 w 2023931"/>
              <a:gd name="connsiteY201" fmla="*/ 65205 h 2108808"/>
              <a:gd name="connsiteX202" fmla="*/ 1958725 w 2023931"/>
              <a:gd name="connsiteY202" fmla="*/ 0 h 2108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2023931" h="2108808">
                <a:moveTo>
                  <a:pt x="64989" y="1978398"/>
                </a:moveTo>
                <a:cubicBezTo>
                  <a:pt x="101000" y="1978278"/>
                  <a:pt x="130291" y="2007374"/>
                  <a:pt x="130410" y="2043386"/>
                </a:cubicBezTo>
                <a:cubicBezTo>
                  <a:pt x="130529" y="2079398"/>
                  <a:pt x="101433" y="2108688"/>
                  <a:pt x="65421" y="2108808"/>
                </a:cubicBezTo>
                <a:cubicBezTo>
                  <a:pt x="29409" y="2108927"/>
                  <a:pt x="120" y="2079830"/>
                  <a:pt x="0" y="2043819"/>
                </a:cubicBezTo>
                <a:cubicBezTo>
                  <a:pt x="-119" y="2007807"/>
                  <a:pt x="28977" y="1978517"/>
                  <a:pt x="64989" y="1978398"/>
                </a:cubicBezTo>
                <a:close/>
                <a:moveTo>
                  <a:pt x="1958725" y="1978358"/>
                </a:moveTo>
                <a:cubicBezTo>
                  <a:pt x="1994737" y="1978358"/>
                  <a:pt x="2023931" y="2007551"/>
                  <a:pt x="2023931" y="2043564"/>
                </a:cubicBezTo>
                <a:cubicBezTo>
                  <a:pt x="2023931" y="2079575"/>
                  <a:pt x="1994737" y="2108769"/>
                  <a:pt x="1958725" y="2108769"/>
                </a:cubicBezTo>
                <a:cubicBezTo>
                  <a:pt x="1922714" y="2108769"/>
                  <a:pt x="1893520" y="2079575"/>
                  <a:pt x="1893520" y="2043564"/>
                </a:cubicBezTo>
                <a:cubicBezTo>
                  <a:pt x="1893520" y="2007551"/>
                  <a:pt x="1922714" y="1978358"/>
                  <a:pt x="1958725" y="1978358"/>
                </a:cubicBezTo>
                <a:close/>
                <a:moveTo>
                  <a:pt x="1605546" y="1978358"/>
                </a:moveTo>
                <a:cubicBezTo>
                  <a:pt x="1641558" y="1978358"/>
                  <a:pt x="1670752" y="2007551"/>
                  <a:pt x="1670752" y="2043564"/>
                </a:cubicBezTo>
                <a:cubicBezTo>
                  <a:pt x="1670752" y="2079575"/>
                  <a:pt x="1641558" y="2108769"/>
                  <a:pt x="1605546" y="2108769"/>
                </a:cubicBezTo>
                <a:cubicBezTo>
                  <a:pt x="1569534" y="2108769"/>
                  <a:pt x="1540341" y="2079575"/>
                  <a:pt x="1540341" y="2043564"/>
                </a:cubicBezTo>
                <a:cubicBezTo>
                  <a:pt x="1540341" y="2007551"/>
                  <a:pt x="1569534" y="1978358"/>
                  <a:pt x="1605546" y="1978358"/>
                </a:cubicBezTo>
                <a:close/>
                <a:moveTo>
                  <a:pt x="1252565" y="1978358"/>
                </a:moveTo>
                <a:cubicBezTo>
                  <a:pt x="1288577" y="1978358"/>
                  <a:pt x="1317770" y="2007551"/>
                  <a:pt x="1317770" y="2043564"/>
                </a:cubicBezTo>
                <a:cubicBezTo>
                  <a:pt x="1317770" y="2079575"/>
                  <a:pt x="1288577" y="2108769"/>
                  <a:pt x="1252565" y="2108769"/>
                </a:cubicBezTo>
                <a:cubicBezTo>
                  <a:pt x="1216553" y="2108769"/>
                  <a:pt x="1187360" y="2079575"/>
                  <a:pt x="1187360" y="2043564"/>
                </a:cubicBezTo>
                <a:cubicBezTo>
                  <a:pt x="1187360" y="2007551"/>
                  <a:pt x="1216553" y="1978358"/>
                  <a:pt x="1252565" y="1978358"/>
                </a:cubicBezTo>
                <a:close/>
                <a:moveTo>
                  <a:pt x="856775" y="1978358"/>
                </a:moveTo>
                <a:cubicBezTo>
                  <a:pt x="892787" y="1978358"/>
                  <a:pt x="921980" y="2007551"/>
                  <a:pt x="921980" y="2043564"/>
                </a:cubicBezTo>
                <a:cubicBezTo>
                  <a:pt x="921980" y="2079575"/>
                  <a:pt x="892787" y="2108769"/>
                  <a:pt x="856775" y="2108769"/>
                </a:cubicBezTo>
                <a:cubicBezTo>
                  <a:pt x="820763" y="2108769"/>
                  <a:pt x="791570" y="2079575"/>
                  <a:pt x="791570" y="2043564"/>
                </a:cubicBezTo>
                <a:cubicBezTo>
                  <a:pt x="791570" y="2007551"/>
                  <a:pt x="820763" y="1978358"/>
                  <a:pt x="856775" y="1978358"/>
                </a:cubicBezTo>
                <a:close/>
                <a:moveTo>
                  <a:pt x="461183" y="1978358"/>
                </a:moveTo>
                <a:cubicBezTo>
                  <a:pt x="497195" y="1978358"/>
                  <a:pt x="526388" y="2007551"/>
                  <a:pt x="526388" y="2043564"/>
                </a:cubicBezTo>
                <a:cubicBezTo>
                  <a:pt x="526388" y="2079575"/>
                  <a:pt x="497195" y="2108769"/>
                  <a:pt x="461183" y="2108769"/>
                </a:cubicBezTo>
                <a:cubicBezTo>
                  <a:pt x="425171" y="2108769"/>
                  <a:pt x="395978" y="2079575"/>
                  <a:pt x="395978" y="2043564"/>
                </a:cubicBezTo>
                <a:cubicBezTo>
                  <a:pt x="395978" y="2007551"/>
                  <a:pt x="425171" y="1978358"/>
                  <a:pt x="461183" y="1978358"/>
                </a:cubicBezTo>
                <a:close/>
                <a:moveTo>
                  <a:pt x="461183" y="1591288"/>
                </a:moveTo>
                <a:lnTo>
                  <a:pt x="461183" y="1591288"/>
                </a:lnTo>
                <a:cubicBezTo>
                  <a:pt x="461249" y="1591288"/>
                  <a:pt x="461315" y="1591288"/>
                  <a:pt x="461381" y="1591288"/>
                </a:cubicBezTo>
                <a:cubicBezTo>
                  <a:pt x="492577" y="1591397"/>
                  <a:pt x="517778" y="1616775"/>
                  <a:pt x="517668" y="1647971"/>
                </a:cubicBezTo>
                <a:cubicBezTo>
                  <a:pt x="517668" y="1648036"/>
                  <a:pt x="517668" y="1648103"/>
                  <a:pt x="517668" y="1648168"/>
                </a:cubicBezTo>
                <a:cubicBezTo>
                  <a:pt x="517558" y="1679473"/>
                  <a:pt x="492092" y="1704763"/>
                  <a:pt x="460787" y="1704653"/>
                </a:cubicBezTo>
                <a:cubicBezTo>
                  <a:pt x="429482" y="1704543"/>
                  <a:pt x="404192" y="1679077"/>
                  <a:pt x="404302" y="1647772"/>
                </a:cubicBezTo>
                <a:cubicBezTo>
                  <a:pt x="404412" y="1616467"/>
                  <a:pt x="429878" y="1591178"/>
                  <a:pt x="461183" y="1591288"/>
                </a:cubicBezTo>
                <a:close/>
                <a:moveTo>
                  <a:pt x="65087" y="1589546"/>
                </a:moveTo>
                <a:cubicBezTo>
                  <a:pt x="97376" y="1589438"/>
                  <a:pt x="123639" y="1615528"/>
                  <a:pt x="123746" y="1647818"/>
                </a:cubicBezTo>
                <a:cubicBezTo>
                  <a:pt x="123854" y="1680108"/>
                  <a:pt x="97764" y="1706371"/>
                  <a:pt x="65474" y="1706478"/>
                </a:cubicBezTo>
                <a:cubicBezTo>
                  <a:pt x="33184" y="1706585"/>
                  <a:pt x="6921" y="1680495"/>
                  <a:pt x="6814" y="1648206"/>
                </a:cubicBezTo>
                <a:cubicBezTo>
                  <a:pt x="6707" y="1615916"/>
                  <a:pt x="32797" y="1589653"/>
                  <a:pt x="65087" y="1589546"/>
                </a:cubicBezTo>
                <a:close/>
                <a:moveTo>
                  <a:pt x="1605546" y="1582766"/>
                </a:moveTo>
                <a:cubicBezTo>
                  <a:pt x="1605679" y="1582765"/>
                  <a:pt x="1605811" y="1582765"/>
                  <a:pt x="1605943" y="1582766"/>
                </a:cubicBezTo>
                <a:cubicBezTo>
                  <a:pt x="1641846" y="1582875"/>
                  <a:pt x="1670861" y="1612069"/>
                  <a:pt x="1670752" y="1647971"/>
                </a:cubicBezTo>
                <a:cubicBezTo>
                  <a:pt x="1670752" y="1683983"/>
                  <a:pt x="1641558" y="1713176"/>
                  <a:pt x="1605546" y="1713176"/>
                </a:cubicBezTo>
                <a:cubicBezTo>
                  <a:pt x="1569534" y="1713176"/>
                  <a:pt x="1540341" y="1683983"/>
                  <a:pt x="1540341" y="1647971"/>
                </a:cubicBezTo>
                <a:cubicBezTo>
                  <a:pt x="1540341" y="1611959"/>
                  <a:pt x="1569534" y="1582766"/>
                  <a:pt x="1605546" y="1582766"/>
                </a:cubicBezTo>
                <a:close/>
                <a:moveTo>
                  <a:pt x="1958725" y="1582765"/>
                </a:moveTo>
                <a:cubicBezTo>
                  <a:pt x="1994737" y="1582765"/>
                  <a:pt x="2023931" y="1611958"/>
                  <a:pt x="2023931" y="1647971"/>
                </a:cubicBezTo>
                <a:cubicBezTo>
                  <a:pt x="2023931" y="1683982"/>
                  <a:pt x="1994737" y="1713176"/>
                  <a:pt x="1958725" y="1713176"/>
                </a:cubicBezTo>
                <a:cubicBezTo>
                  <a:pt x="1922714" y="1713176"/>
                  <a:pt x="1893520" y="1683982"/>
                  <a:pt x="1893520" y="1647971"/>
                </a:cubicBezTo>
                <a:cubicBezTo>
                  <a:pt x="1893520" y="1611958"/>
                  <a:pt x="1922714" y="1582765"/>
                  <a:pt x="1958725" y="1582765"/>
                </a:cubicBezTo>
                <a:close/>
                <a:moveTo>
                  <a:pt x="1252565" y="1582765"/>
                </a:moveTo>
                <a:cubicBezTo>
                  <a:pt x="1288577" y="1582765"/>
                  <a:pt x="1317770" y="1611958"/>
                  <a:pt x="1317770" y="1647971"/>
                </a:cubicBezTo>
                <a:cubicBezTo>
                  <a:pt x="1317770" y="1683982"/>
                  <a:pt x="1288577" y="1713176"/>
                  <a:pt x="1252565" y="1713176"/>
                </a:cubicBezTo>
                <a:cubicBezTo>
                  <a:pt x="1216553" y="1713176"/>
                  <a:pt x="1187360" y="1683982"/>
                  <a:pt x="1187360" y="1647971"/>
                </a:cubicBezTo>
                <a:cubicBezTo>
                  <a:pt x="1187360" y="1611958"/>
                  <a:pt x="1216553" y="1582765"/>
                  <a:pt x="1252565" y="1582765"/>
                </a:cubicBezTo>
                <a:close/>
                <a:moveTo>
                  <a:pt x="856775" y="1582765"/>
                </a:moveTo>
                <a:cubicBezTo>
                  <a:pt x="892787" y="1582765"/>
                  <a:pt x="921980" y="1611958"/>
                  <a:pt x="921980" y="1647971"/>
                </a:cubicBezTo>
                <a:cubicBezTo>
                  <a:pt x="921980" y="1683982"/>
                  <a:pt x="892787" y="1713176"/>
                  <a:pt x="856775" y="1713176"/>
                </a:cubicBezTo>
                <a:cubicBezTo>
                  <a:pt x="820763" y="1713176"/>
                  <a:pt x="791570" y="1683982"/>
                  <a:pt x="791570" y="1647971"/>
                </a:cubicBezTo>
                <a:cubicBezTo>
                  <a:pt x="791570" y="1611958"/>
                  <a:pt x="820763" y="1582765"/>
                  <a:pt x="856775" y="1582765"/>
                </a:cubicBezTo>
                <a:close/>
                <a:moveTo>
                  <a:pt x="65195" y="1202831"/>
                </a:moveTo>
                <a:cubicBezTo>
                  <a:pt x="92450" y="1202831"/>
                  <a:pt x="114545" y="1224925"/>
                  <a:pt x="114545" y="1252181"/>
                </a:cubicBezTo>
                <a:cubicBezTo>
                  <a:pt x="114545" y="1252312"/>
                  <a:pt x="114545" y="1252444"/>
                  <a:pt x="114545" y="1252576"/>
                </a:cubicBezTo>
                <a:cubicBezTo>
                  <a:pt x="114435" y="1279940"/>
                  <a:pt x="92163" y="1302035"/>
                  <a:pt x="64799" y="1301926"/>
                </a:cubicBezTo>
                <a:cubicBezTo>
                  <a:pt x="37435" y="1301817"/>
                  <a:pt x="15340" y="1279545"/>
                  <a:pt x="15449" y="1252181"/>
                </a:cubicBezTo>
                <a:cubicBezTo>
                  <a:pt x="15559" y="1224816"/>
                  <a:pt x="37830" y="1202721"/>
                  <a:pt x="65195" y="1202831"/>
                </a:cubicBezTo>
                <a:close/>
                <a:moveTo>
                  <a:pt x="461382" y="1202830"/>
                </a:moveTo>
                <a:cubicBezTo>
                  <a:pt x="488637" y="1202830"/>
                  <a:pt x="510732" y="1224925"/>
                  <a:pt x="510732" y="1252181"/>
                </a:cubicBezTo>
                <a:cubicBezTo>
                  <a:pt x="510732" y="1252246"/>
                  <a:pt x="510732" y="1252312"/>
                  <a:pt x="510732" y="1252378"/>
                </a:cubicBezTo>
                <a:cubicBezTo>
                  <a:pt x="510732" y="1279743"/>
                  <a:pt x="488549" y="1301927"/>
                  <a:pt x="461184" y="1301927"/>
                </a:cubicBezTo>
                <a:cubicBezTo>
                  <a:pt x="433820" y="1301928"/>
                  <a:pt x="411636" y="1279744"/>
                  <a:pt x="411636" y="1252379"/>
                </a:cubicBezTo>
                <a:cubicBezTo>
                  <a:pt x="411636" y="1225015"/>
                  <a:pt x="433819" y="1202831"/>
                  <a:pt x="461184" y="1202831"/>
                </a:cubicBezTo>
                <a:cubicBezTo>
                  <a:pt x="461250" y="1202830"/>
                  <a:pt x="461316" y="1202830"/>
                  <a:pt x="461382" y="1202830"/>
                </a:cubicBezTo>
                <a:close/>
                <a:moveTo>
                  <a:pt x="856775" y="1194902"/>
                </a:moveTo>
                <a:lnTo>
                  <a:pt x="856973" y="1194902"/>
                </a:lnTo>
                <a:cubicBezTo>
                  <a:pt x="888935" y="1194902"/>
                  <a:pt x="914845" y="1220812"/>
                  <a:pt x="914845" y="1252774"/>
                </a:cubicBezTo>
                <a:cubicBezTo>
                  <a:pt x="914845" y="1284659"/>
                  <a:pt x="889056" y="1310537"/>
                  <a:pt x="857171" y="1310646"/>
                </a:cubicBezTo>
                <a:cubicBezTo>
                  <a:pt x="825209" y="1310755"/>
                  <a:pt x="799211" y="1284934"/>
                  <a:pt x="799101" y="1252972"/>
                </a:cubicBezTo>
                <a:cubicBezTo>
                  <a:pt x="798991" y="1221010"/>
                  <a:pt x="824813" y="1195012"/>
                  <a:pt x="856775" y="1194902"/>
                </a:cubicBezTo>
                <a:close/>
                <a:moveTo>
                  <a:pt x="1958725" y="1187173"/>
                </a:moveTo>
                <a:cubicBezTo>
                  <a:pt x="1958791" y="1187173"/>
                  <a:pt x="1958857" y="1187173"/>
                  <a:pt x="1958923" y="1187173"/>
                </a:cubicBezTo>
                <a:cubicBezTo>
                  <a:pt x="1994826" y="1187173"/>
                  <a:pt x="2023931" y="1216278"/>
                  <a:pt x="2023930" y="1252180"/>
                </a:cubicBezTo>
                <a:cubicBezTo>
                  <a:pt x="2023931" y="1252247"/>
                  <a:pt x="2023931" y="1252312"/>
                  <a:pt x="2023931" y="1252378"/>
                </a:cubicBezTo>
                <a:cubicBezTo>
                  <a:pt x="2023931" y="1288390"/>
                  <a:pt x="1994738" y="1317584"/>
                  <a:pt x="1958725" y="1317584"/>
                </a:cubicBezTo>
                <a:cubicBezTo>
                  <a:pt x="1922714" y="1317584"/>
                  <a:pt x="1893520" y="1288391"/>
                  <a:pt x="1893520" y="1252379"/>
                </a:cubicBezTo>
                <a:cubicBezTo>
                  <a:pt x="1893520" y="1216367"/>
                  <a:pt x="1922713" y="1187174"/>
                  <a:pt x="1958725" y="1187173"/>
                </a:cubicBezTo>
                <a:close/>
                <a:moveTo>
                  <a:pt x="1605546" y="1187173"/>
                </a:moveTo>
                <a:cubicBezTo>
                  <a:pt x="1605612" y="1187173"/>
                  <a:pt x="1605678" y="1187173"/>
                  <a:pt x="1605744" y="1187173"/>
                </a:cubicBezTo>
                <a:cubicBezTo>
                  <a:pt x="1641647" y="1187173"/>
                  <a:pt x="1670752" y="1216278"/>
                  <a:pt x="1670751" y="1252180"/>
                </a:cubicBezTo>
                <a:cubicBezTo>
                  <a:pt x="1670752" y="1252247"/>
                  <a:pt x="1670752" y="1252312"/>
                  <a:pt x="1670752" y="1252378"/>
                </a:cubicBezTo>
                <a:cubicBezTo>
                  <a:pt x="1670752" y="1288390"/>
                  <a:pt x="1641559" y="1317584"/>
                  <a:pt x="1605546" y="1317584"/>
                </a:cubicBezTo>
                <a:cubicBezTo>
                  <a:pt x="1569535" y="1317584"/>
                  <a:pt x="1540341" y="1288391"/>
                  <a:pt x="1540341" y="1252379"/>
                </a:cubicBezTo>
                <a:cubicBezTo>
                  <a:pt x="1540341" y="1216367"/>
                  <a:pt x="1569534" y="1187174"/>
                  <a:pt x="1605546" y="1187173"/>
                </a:cubicBezTo>
                <a:close/>
                <a:moveTo>
                  <a:pt x="1252565" y="1187173"/>
                </a:moveTo>
                <a:lnTo>
                  <a:pt x="1252565" y="1187174"/>
                </a:lnTo>
                <a:cubicBezTo>
                  <a:pt x="1288467" y="1187174"/>
                  <a:pt x="1317572" y="1216278"/>
                  <a:pt x="1317572" y="1252180"/>
                </a:cubicBezTo>
                <a:cubicBezTo>
                  <a:pt x="1317572" y="1252312"/>
                  <a:pt x="1317572" y="1252444"/>
                  <a:pt x="1317572" y="1252576"/>
                </a:cubicBezTo>
                <a:cubicBezTo>
                  <a:pt x="1317462" y="1288588"/>
                  <a:pt x="1288181" y="1317692"/>
                  <a:pt x="1252169" y="1317583"/>
                </a:cubicBezTo>
                <a:cubicBezTo>
                  <a:pt x="1216157" y="1317474"/>
                  <a:pt x="1187052" y="1288192"/>
                  <a:pt x="1187162" y="1252180"/>
                </a:cubicBezTo>
                <a:cubicBezTo>
                  <a:pt x="1187272" y="1216169"/>
                  <a:pt x="1216554" y="1187064"/>
                  <a:pt x="1252565" y="1187173"/>
                </a:cubicBezTo>
                <a:close/>
                <a:moveTo>
                  <a:pt x="461182" y="811599"/>
                </a:moveTo>
                <a:cubicBezTo>
                  <a:pt x="486029" y="811599"/>
                  <a:pt x="506172" y="831742"/>
                  <a:pt x="506172" y="856588"/>
                </a:cubicBezTo>
                <a:cubicBezTo>
                  <a:pt x="506172" y="881435"/>
                  <a:pt x="486029" y="901578"/>
                  <a:pt x="461182" y="901578"/>
                </a:cubicBezTo>
                <a:cubicBezTo>
                  <a:pt x="436336" y="901578"/>
                  <a:pt x="416193" y="881435"/>
                  <a:pt x="416193" y="856588"/>
                </a:cubicBezTo>
                <a:cubicBezTo>
                  <a:pt x="416193" y="831742"/>
                  <a:pt x="436336" y="811599"/>
                  <a:pt x="461182" y="811599"/>
                </a:cubicBezTo>
                <a:close/>
                <a:moveTo>
                  <a:pt x="65193" y="811599"/>
                </a:moveTo>
                <a:cubicBezTo>
                  <a:pt x="89963" y="811707"/>
                  <a:pt x="109985" y="831818"/>
                  <a:pt x="109985" y="856588"/>
                </a:cubicBezTo>
                <a:cubicBezTo>
                  <a:pt x="109985" y="856654"/>
                  <a:pt x="109985" y="856720"/>
                  <a:pt x="109984" y="856785"/>
                </a:cubicBezTo>
                <a:cubicBezTo>
                  <a:pt x="109875" y="881633"/>
                  <a:pt x="89644" y="901686"/>
                  <a:pt x="64797" y="901576"/>
                </a:cubicBezTo>
                <a:cubicBezTo>
                  <a:pt x="39951" y="901467"/>
                  <a:pt x="19896" y="881236"/>
                  <a:pt x="20006" y="856389"/>
                </a:cubicBezTo>
                <a:cubicBezTo>
                  <a:pt x="20116" y="831543"/>
                  <a:pt x="40347" y="811489"/>
                  <a:pt x="65193" y="811599"/>
                </a:cubicBezTo>
                <a:close/>
                <a:moveTo>
                  <a:pt x="856775" y="801689"/>
                </a:moveTo>
                <a:cubicBezTo>
                  <a:pt x="886784" y="802122"/>
                  <a:pt x="910884" y="826575"/>
                  <a:pt x="910881" y="856588"/>
                </a:cubicBezTo>
                <a:cubicBezTo>
                  <a:pt x="910881" y="856850"/>
                  <a:pt x="910879" y="857113"/>
                  <a:pt x="910875" y="857375"/>
                </a:cubicBezTo>
                <a:cubicBezTo>
                  <a:pt x="910438" y="887692"/>
                  <a:pt x="885506" y="911913"/>
                  <a:pt x="855189" y="911476"/>
                </a:cubicBezTo>
                <a:cubicBezTo>
                  <a:pt x="824873" y="911038"/>
                  <a:pt x="800651" y="886106"/>
                  <a:pt x="801089" y="855789"/>
                </a:cubicBezTo>
                <a:cubicBezTo>
                  <a:pt x="801526" y="825473"/>
                  <a:pt x="826458" y="801251"/>
                  <a:pt x="856775" y="801689"/>
                </a:cubicBezTo>
                <a:close/>
                <a:moveTo>
                  <a:pt x="1252565" y="801689"/>
                </a:moveTo>
                <a:cubicBezTo>
                  <a:pt x="1282808" y="801797"/>
                  <a:pt x="1307266" y="826345"/>
                  <a:pt x="1307266" y="856587"/>
                </a:cubicBezTo>
                <a:cubicBezTo>
                  <a:pt x="1307266" y="856653"/>
                  <a:pt x="1307266" y="856719"/>
                  <a:pt x="1307266" y="856785"/>
                </a:cubicBezTo>
                <a:cubicBezTo>
                  <a:pt x="1307156" y="887105"/>
                  <a:pt x="1282489" y="911595"/>
                  <a:pt x="1252168" y="911486"/>
                </a:cubicBezTo>
                <a:cubicBezTo>
                  <a:pt x="1221849" y="911377"/>
                  <a:pt x="1197358" y="886709"/>
                  <a:pt x="1197468" y="856389"/>
                </a:cubicBezTo>
                <a:cubicBezTo>
                  <a:pt x="1197578" y="826069"/>
                  <a:pt x="1222246" y="801579"/>
                  <a:pt x="1252565" y="801689"/>
                </a:cubicBezTo>
                <a:close/>
                <a:moveTo>
                  <a:pt x="1958726" y="791382"/>
                </a:moveTo>
                <a:cubicBezTo>
                  <a:pt x="1958858" y="791382"/>
                  <a:pt x="1958990" y="791382"/>
                  <a:pt x="1959122" y="791382"/>
                </a:cubicBezTo>
                <a:cubicBezTo>
                  <a:pt x="1995025" y="791492"/>
                  <a:pt x="2024040" y="820685"/>
                  <a:pt x="2023931" y="856587"/>
                </a:cubicBezTo>
                <a:cubicBezTo>
                  <a:pt x="2023931" y="892600"/>
                  <a:pt x="1994737" y="921793"/>
                  <a:pt x="1958726" y="921793"/>
                </a:cubicBezTo>
                <a:cubicBezTo>
                  <a:pt x="1922713" y="921793"/>
                  <a:pt x="1893520" y="892600"/>
                  <a:pt x="1893520" y="856587"/>
                </a:cubicBezTo>
                <a:cubicBezTo>
                  <a:pt x="1893520" y="820576"/>
                  <a:pt x="1922713" y="791382"/>
                  <a:pt x="1958726" y="791382"/>
                </a:cubicBezTo>
                <a:close/>
                <a:moveTo>
                  <a:pt x="1605546" y="791382"/>
                </a:moveTo>
                <a:cubicBezTo>
                  <a:pt x="1605679" y="791382"/>
                  <a:pt x="1605811" y="791382"/>
                  <a:pt x="1605943" y="791382"/>
                </a:cubicBezTo>
                <a:cubicBezTo>
                  <a:pt x="1641846" y="791492"/>
                  <a:pt x="1670861" y="820685"/>
                  <a:pt x="1670752" y="856587"/>
                </a:cubicBezTo>
                <a:cubicBezTo>
                  <a:pt x="1670752" y="892600"/>
                  <a:pt x="1641558" y="921793"/>
                  <a:pt x="1605546" y="921793"/>
                </a:cubicBezTo>
                <a:cubicBezTo>
                  <a:pt x="1569534" y="921793"/>
                  <a:pt x="1540341" y="892600"/>
                  <a:pt x="1540341" y="856587"/>
                </a:cubicBezTo>
                <a:cubicBezTo>
                  <a:pt x="1540341" y="820576"/>
                  <a:pt x="1569534" y="791382"/>
                  <a:pt x="1605546" y="791382"/>
                </a:cubicBezTo>
                <a:close/>
                <a:moveTo>
                  <a:pt x="65010" y="430919"/>
                </a:moveTo>
                <a:cubicBezTo>
                  <a:pt x="81538" y="430864"/>
                  <a:pt x="94981" y="444218"/>
                  <a:pt x="95036" y="460747"/>
                </a:cubicBezTo>
                <a:cubicBezTo>
                  <a:pt x="95090" y="477275"/>
                  <a:pt x="81736" y="490718"/>
                  <a:pt x="65208" y="490773"/>
                </a:cubicBezTo>
                <a:cubicBezTo>
                  <a:pt x="48680" y="490828"/>
                  <a:pt x="35237" y="477473"/>
                  <a:pt x="35182" y="460945"/>
                </a:cubicBezTo>
                <a:cubicBezTo>
                  <a:pt x="35127" y="444417"/>
                  <a:pt x="48481" y="430974"/>
                  <a:pt x="65010" y="430919"/>
                </a:cubicBezTo>
                <a:close/>
                <a:moveTo>
                  <a:pt x="461183" y="414620"/>
                </a:moveTo>
                <a:cubicBezTo>
                  <a:pt x="461516" y="414618"/>
                  <a:pt x="461849" y="414620"/>
                  <a:pt x="462181" y="414625"/>
                </a:cubicBezTo>
                <a:cubicBezTo>
                  <a:pt x="487681" y="415064"/>
                  <a:pt x="507998" y="436091"/>
                  <a:pt x="507560" y="461591"/>
                </a:cubicBezTo>
                <a:cubicBezTo>
                  <a:pt x="507235" y="486968"/>
                  <a:pt x="486571" y="507371"/>
                  <a:pt x="461191" y="507374"/>
                </a:cubicBezTo>
                <a:cubicBezTo>
                  <a:pt x="435577" y="507376"/>
                  <a:pt x="414812" y="486613"/>
                  <a:pt x="414810" y="461000"/>
                </a:cubicBezTo>
                <a:cubicBezTo>
                  <a:pt x="414808" y="435387"/>
                  <a:pt x="435570" y="414622"/>
                  <a:pt x="461183" y="414620"/>
                </a:cubicBezTo>
                <a:close/>
                <a:moveTo>
                  <a:pt x="856775" y="414421"/>
                </a:moveTo>
                <a:cubicBezTo>
                  <a:pt x="882388" y="414421"/>
                  <a:pt x="903152" y="435184"/>
                  <a:pt x="903152" y="460798"/>
                </a:cubicBezTo>
                <a:cubicBezTo>
                  <a:pt x="903152" y="486411"/>
                  <a:pt x="882388" y="507176"/>
                  <a:pt x="856775" y="507176"/>
                </a:cubicBezTo>
                <a:cubicBezTo>
                  <a:pt x="831161" y="507176"/>
                  <a:pt x="810398" y="486411"/>
                  <a:pt x="810398" y="460798"/>
                </a:cubicBezTo>
                <a:cubicBezTo>
                  <a:pt x="810398" y="435184"/>
                  <a:pt x="831161" y="414421"/>
                  <a:pt x="856775" y="414421"/>
                </a:cubicBezTo>
                <a:close/>
                <a:moveTo>
                  <a:pt x="1605547" y="406890"/>
                </a:moveTo>
                <a:lnTo>
                  <a:pt x="1606543" y="406895"/>
                </a:lnTo>
                <a:cubicBezTo>
                  <a:pt x="1636313" y="407333"/>
                  <a:pt x="1660091" y="431821"/>
                  <a:pt x="1659653" y="461590"/>
                </a:cubicBezTo>
                <a:cubicBezTo>
                  <a:pt x="1659327" y="491238"/>
                  <a:pt x="1635202" y="515101"/>
                  <a:pt x="1605553" y="515103"/>
                </a:cubicBezTo>
                <a:cubicBezTo>
                  <a:pt x="1575671" y="515104"/>
                  <a:pt x="1551445" y="490882"/>
                  <a:pt x="1551443" y="460999"/>
                </a:cubicBezTo>
                <a:cubicBezTo>
                  <a:pt x="1551442" y="438588"/>
                  <a:pt x="1565067" y="419358"/>
                  <a:pt x="1584486" y="411143"/>
                </a:cubicBezTo>
                <a:close/>
                <a:moveTo>
                  <a:pt x="1252566" y="406692"/>
                </a:moveTo>
                <a:cubicBezTo>
                  <a:pt x="1282447" y="406692"/>
                  <a:pt x="1306672" y="430916"/>
                  <a:pt x="1306672" y="460799"/>
                </a:cubicBezTo>
                <a:cubicBezTo>
                  <a:pt x="1306672" y="490681"/>
                  <a:pt x="1282447" y="514905"/>
                  <a:pt x="1252566" y="514905"/>
                </a:cubicBezTo>
                <a:cubicBezTo>
                  <a:pt x="1222683" y="514905"/>
                  <a:pt x="1198459" y="490681"/>
                  <a:pt x="1198459" y="460799"/>
                </a:cubicBezTo>
                <a:cubicBezTo>
                  <a:pt x="1198459" y="430916"/>
                  <a:pt x="1222683" y="406692"/>
                  <a:pt x="1252566" y="406692"/>
                </a:cubicBezTo>
                <a:close/>
                <a:moveTo>
                  <a:pt x="1958725" y="395592"/>
                </a:moveTo>
                <a:cubicBezTo>
                  <a:pt x="1994737" y="395592"/>
                  <a:pt x="2023931" y="424785"/>
                  <a:pt x="2023931" y="460797"/>
                </a:cubicBezTo>
                <a:cubicBezTo>
                  <a:pt x="2023931" y="496809"/>
                  <a:pt x="1994737" y="526003"/>
                  <a:pt x="1958725" y="526003"/>
                </a:cubicBezTo>
                <a:cubicBezTo>
                  <a:pt x="1922714" y="526003"/>
                  <a:pt x="1893520" y="496809"/>
                  <a:pt x="1893520" y="460797"/>
                </a:cubicBezTo>
                <a:cubicBezTo>
                  <a:pt x="1893520" y="424785"/>
                  <a:pt x="1922714" y="395592"/>
                  <a:pt x="1958725" y="395592"/>
                </a:cubicBezTo>
                <a:close/>
                <a:moveTo>
                  <a:pt x="65106" y="41473"/>
                </a:moveTo>
                <a:cubicBezTo>
                  <a:pt x="78241" y="41429"/>
                  <a:pt x="88925" y="52042"/>
                  <a:pt x="88968" y="65177"/>
                </a:cubicBezTo>
                <a:cubicBezTo>
                  <a:pt x="89012" y="78312"/>
                  <a:pt x="78399" y="88996"/>
                  <a:pt x="65264" y="89039"/>
                </a:cubicBezTo>
                <a:cubicBezTo>
                  <a:pt x="52129" y="89083"/>
                  <a:pt x="41445" y="78470"/>
                  <a:pt x="41402" y="65335"/>
                </a:cubicBezTo>
                <a:cubicBezTo>
                  <a:pt x="41358" y="52200"/>
                  <a:pt x="51971" y="41517"/>
                  <a:pt x="65106" y="41473"/>
                </a:cubicBezTo>
                <a:close/>
                <a:moveTo>
                  <a:pt x="461783" y="32301"/>
                </a:moveTo>
                <a:cubicBezTo>
                  <a:pt x="479953" y="32304"/>
                  <a:pt x="494680" y="47036"/>
                  <a:pt x="494677" y="65206"/>
                </a:cubicBezTo>
                <a:cubicBezTo>
                  <a:pt x="494674" y="83142"/>
                  <a:pt x="480305" y="97771"/>
                  <a:pt x="462372" y="98095"/>
                </a:cubicBezTo>
                <a:cubicBezTo>
                  <a:pt x="444205" y="98423"/>
                  <a:pt x="429212" y="83962"/>
                  <a:pt x="428883" y="65795"/>
                </a:cubicBezTo>
                <a:cubicBezTo>
                  <a:pt x="428555" y="47628"/>
                  <a:pt x="443016" y="32635"/>
                  <a:pt x="461183" y="32306"/>
                </a:cubicBezTo>
                <a:cubicBezTo>
                  <a:pt x="461383" y="32303"/>
                  <a:pt x="461583" y="32301"/>
                  <a:pt x="461783" y="32301"/>
                </a:cubicBezTo>
                <a:close/>
                <a:moveTo>
                  <a:pt x="856774" y="22198"/>
                </a:moveTo>
                <a:cubicBezTo>
                  <a:pt x="880527" y="22198"/>
                  <a:pt x="899782" y="41453"/>
                  <a:pt x="899782" y="65205"/>
                </a:cubicBezTo>
                <a:cubicBezTo>
                  <a:pt x="899782" y="88958"/>
                  <a:pt x="880527" y="108214"/>
                  <a:pt x="856774" y="108214"/>
                </a:cubicBezTo>
                <a:cubicBezTo>
                  <a:pt x="833022" y="108214"/>
                  <a:pt x="813767" y="88958"/>
                  <a:pt x="813767" y="65205"/>
                </a:cubicBezTo>
                <a:cubicBezTo>
                  <a:pt x="813767" y="41453"/>
                  <a:pt x="833022" y="22198"/>
                  <a:pt x="856774" y="22198"/>
                </a:cubicBezTo>
                <a:close/>
                <a:moveTo>
                  <a:pt x="1252565" y="16253"/>
                </a:moveTo>
                <a:cubicBezTo>
                  <a:pt x="1279601" y="16253"/>
                  <a:pt x="1301518" y="38170"/>
                  <a:pt x="1301518" y="65206"/>
                </a:cubicBezTo>
                <a:cubicBezTo>
                  <a:pt x="1301518" y="92243"/>
                  <a:pt x="1279601" y="114160"/>
                  <a:pt x="1252565" y="114160"/>
                </a:cubicBezTo>
                <a:cubicBezTo>
                  <a:pt x="1225529" y="114160"/>
                  <a:pt x="1203612" y="92243"/>
                  <a:pt x="1203612" y="65206"/>
                </a:cubicBezTo>
                <a:cubicBezTo>
                  <a:pt x="1203612" y="38170"/>
                  <a:pt x="1225529" y="16253"/>
                  <a:pt x="1252565" y="16253"/>
                </a:cubicBezTo>
                <a:close/>
                <a:moveTo>
                  <a:pt x="1605745" y="9910"/>
                </a:moveTo>
                <a:cubicBezTo>
                  <a:pt x="1636284" y="9910"/>
                  <a:pt x="1661041" y="34667"/>
                  <a:pt x="1661040" y="65206"/>
                </a:cubicBezTo>
                <a:cubicBezTo>
                  <a:pt x="1661040" y="95667"/>
                  <a:pt x="1636404" y="120392"/>
                  <a:pt x="1605943" y="120501"/>
                </a:cubicBezTo>
                <a:cubicBezTo>
                  <a:pt x="1575404" y="120610"/>
                  <a:pt x="1550559" y="95942"/>
                  <a:pt x="1550450" y="65404"/>
                </a:cubicBezTo>
                <a:cubicBezTo>
                  <a:pt x="1550340" y="34865"/>
                  <a:pt x="1575008" y="10020"/>
                  <a:pt x="1605546" y="9911"/>
                </a:cubicBezTo>
                <a:cubicBezTo>
                  <a:pt x="1605613" y="9910"/>
                  <a:pt x="1605679" y="9910"/>
                  <a:pt x="1605745" y="9910"/>
                </a:cubicBezTo>
                <a:close/>
                <a:moveTo>
                  <a:pt x="1958725" y="0"/>
                </a:moveTo>
                <a:cubicBezTo>
                  <a:pt x="1994737" y="0"/>
                  <a:pt x="2023931" y="29193"/>
                  <a:pt x="2023931" y="65205"/>
                </a:cubicBezTo>
                <a:cubicBezTo>
                  <a:pt x="2023931" y="101217"/>
                  <a:pt x="1994737" y="130411"/>
                  <a:pt x="1958725" y="130411"/>
                </a:cubicBezTo>
                <a:cubicBezTo>
                  <a:pt x="1922714" y="130411"/>
                  <a:pt x="1893520" y="101217"/>
                  <a:pt x="1893520" y="65205"/>
                </a:cubicBezTo>
                <a:cubicBezTo>
                  <a:pt x="1893520" y="29193"/>
                  <a:pt x="1922714" y="0"/>
                  <a:pt x="1958725" y="0"/>
                </a:cubicBezTo>
                <a:close/>
              </a:path>
            </a:pathLst>
          </a:custGeom>
          <a:solidFill>
            <a:schemeClr val="accent1"/>
          </a:solidFill>
          <a:ln w="298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2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 (28pt)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EF330F-B908-6346-B31E-2887F4B77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7766" y="1204532"/>
            <a:ext cx="8348472" cy="3313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Rectangle 7">
            <a:extLst>
              <a:ext uri="{FF2B5EF4-FFF2-40B4-BE49-F238E27FC236}">
                <a16:creationId xmlns:a16="http://schemas.microsoft.com/office/drawing/2014/main" id="{BE2A35EC-DBE8-634E-9F00-D46A28C2F392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8506829" y="4799810"/>
            <a:ext cx="223441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 kern="1200" spc="20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kern="1200" spc="20" baseline="0">
              <a:solidFill>
                <a:schemeClr val="bg2">
                  <a:lumMod val="6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190C3DC9-A637-1940-80C1-DAB6952B20CA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2021 Cisco and/or its affiliates. All rights reserved. Cisco Confidential  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8D06996-3B20-B946-86A3-ED52628C50BD}"/>
              </a:ext>
            </a:extLst>
          </p:cNvPr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>
            <a:off x="528762" y="4751784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30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2" r:id="rId8"/>
    <p:sldLayoutId id="2147484063" r:id="rId9"/>
    <p:sldLayoutId id="2147484064" r:id="rId10"/>
    <p:sldLayoutId id="2147484065" r:id="rId11"/>
    <p:sldLayoutId id="2147484066" r:id="rId12"/>
    <p:sldLayoutId id="2147484067" r:id="rId13"/>
    <p:sldLayoutId id="2147484068" r:id="rId14"/>
    <p:sldLayoutId id="2147484069" r:id="rId15"/>
    <p:sldLayoutId id="2147484070" r:id="rId16"/>
    <p:sldLayoutId id="2147484071" r:id="rId17"/>
    <p:sldLayoutId id="2147484072" r:id="rId18"/>
    <p:sldLayoutId id="2147484073" r:id="rId19"/>
    <p:sldLayoutId id="2147484074" r:id="rId20"/>
    <p:sldLayoutId id="2147484075" r:id="rId21"/>
    <p:sldLayoutId id="2147484076" r:id="rId22"/>
    <p:sldLayoutId id="2147484077" r:id="rId23"/>
    <p:sldLayoutId id="2147484078" r:id="rId24"/>
    <p:sldLayoutId id="2147484079" r:id="rId25"/>
    <p:sldLayoutId id="2147484080" r:id="rId26"/>
    <p:sldLayoutId id="2147484081" r:id="rId27"/>
    <p:sldLayoutId id="2147484082" r:id="rId28"/>
    <p:sldLayoutId id="2147484083" r:id="rId29"/>
    <p:sldLayoutId id="2147484084" r:id="rId30"/>
    <p:sldLayoutId id="2147484085" r:id="rId31"/>
    <p:sldLayoutId id="2147484086" r:id="rId32"/>
    <p:sldLayoutId id="2147484087" r:id="rId33"/>
    <p:sldLayoutId id="2147484088" r:id="rId34"/>
    <p:sldLayoutId id="2147484089" r:id="rId35"/>
    <p:sldLayoutId id="2147484090" r:id="rId36"/>
    <p:sldLayoutId id="2147484091" r:id="rId37"/>
    <p:sldLayoutId id="2147484092" r:id="rId38"/>
  </p:sldLayoutIdLst>
  <p:txStyles>
    <p:titleStyle>
      <a:lvl1pPr algn="l" defTabSz="6842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rgbClr val="0D274D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8600" indent="-220663" algn="l" defTabSz="684213" rtl="0" eaLnBrk="1" fontAlgn="base" hangingPunct="1">
        <a:lnSpc>
          <a:spcPct val="95000"/>
        </a:lnSpc>
        <a:spcBef>
          <a:spcPts val="1200"/>
        </a:spcBef>
        <a:spcAft>
          <a:spcPct val="0"/>
        </a:spcAft>
        <a:buClr>
          <a:schemeClr val="accent1"/>
        </a:buClr>
        <a:buSzPct val="80000"/>
        <a:buFont typeface="Arial" charset="0"/>
        <a:buChar char="•"/>
        <a:tabLst/>
        <a:defRPr lang="en-US" sz="18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48056" indent="-20955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Pct val="100000"/>
        <a:buFont typeface="Hiragino Maru Gothic ProN W4" panose="020F0400000000000000" pitchFamily="34" charset="-128"/>
        <a:buChar char="‑"/>
        <a:tabLst>
          <a:tab pos="227013" algn="l"/>
        </a:tabLst>
        <a:defRPr lang="en-US" sz="1600" kern="1200" dirty="0" smtClean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621792" indent="-17145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Pct val="80000"/>
        <a:buFont typeface="Arial" charset="0"/>
        <a:buChar char="•"/>
        <a:tabLst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800100" indent="-185738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Pct val="100000"/>
        <a:buFont typeface="Hiragino Maru Gothic ProN W4" panose="020F0400000000000000" pitchFamily="34" charset="-128"/>
        <a:buChar char="‑"/>
        <a:tabLst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971550" indent="-17145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Pct val="80000"/>
        <a:buFont typeface="Arial" charset="0"/>
        <a:buChar char="•"/>
        <a:tabLst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44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pyterlab/jupyterlab-desktop" TargetMode="Externa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" TargetMode="External"/><Relationship Id="rId2" Type="http://schemas.openxmlformats.org/officeDocument/2006/relationships/hyperlink" Target="https://jupyter-notebook.readthedocs.io/en/stable/public_server.html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olab.research.google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jgambli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://www.jerrygamblin.com/" TargetMode="External"/><Relationship Id="rId4" Type="http://schemas.openxmlformats.org/officeDocument/2006/relationships/hyperlink" Target="mailto:gamblin@cisco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594862A-A37F-4044-AABC-94C169A633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JERRY GAMBLIN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BF2E8-1DF6-C248-93B6-1EAADC3ACD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Director Of Security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441C7-1FBD-8040-A1AC-2A549CC872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November 12</a:t>
            </a:r>
            <a:r>
              <a:rPr lang="en-US" baseline="30000" dirty="0"/>
              <a:t>th</a:t>
            </a:r>
            <a:r>
              <a:rPr lang="en-US" dirty="0"/>
              <a:t> 2021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CDC7C9-3864-5C44-A0E6-DB86C69AFE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BSIDES LONDON 2021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A8A054-8D72-2B46-A120-56F6AC3AAE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Jupyter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9556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AC79-D463-F14B-B9F9-29B27A4612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Options</a:t>
            </a:r>
          </a:p>
        </p:txBody>
      </p:sp>
    </p:spTree>
    <p:extLst>
      <p:ext uri="{BB962C8B-B14F-4D97-AF65-F5344CB8AC3E}">
        <p14:creationId xmlns:p14="http://schemas.microsoft.com/office/powerpoint/2010/main" val="90469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818D37-8F15-7340-A40B-BF81FE53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88897-BD44-A347-9D4A-FAE37986E4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 your IDE </a:t>
            </a:r>
          </a:p>
          <a:p>
            <a:pPr lvl="1"/>
            <a:r>
              <a:rPr lang="en-US" dirty="0" err="1"/>
              <a:t>VSCode</a:t>
            </a:r>
            <a:r>
              <a:rPr lang="en-US" dirty="0"/>
              <a:t> </a:t>
            </a:r>
          </a:p>
          <a:p>
            <a:r>
              <a:rPr lang="en-US" dirty="0"/>
              <a:t>Local Browsers</a:t>
            </a:r>
          </a:p>
          <a:p>
            <a:pPr lvl="1"/>
            <a:r>
              <a:rPr lang="en-US" dirty="0"/>
              <a:t>brew install </a:t>
            </a:r>
            <a:r>
              <a:rPr lang="en-US" dirty="0" err="1"/>
              <a:t>jupyterlab</a:t>
            </a:r>
            <a:endParaRPr lang="en-US" dirty="0"/>
          </a:p>
          <a:p>
            <a:pPr lvl="1"/>
            <a:r>
              <a:rPr lang="en-US" dirty="0"/>
              <a:t>pip install </a:t>
            </a:r>
            <a:r>
              <a:rPr lang="en-US" dirty="0" err="1"/>
              <a:t>jupyterlab</a:t>
            </a:r>
            <a:endParaRPr lang="en-US" dirty="0"/>
          </a:p>
          <a:p>
            <a:r>
              <a:rPr lang="en-US" dirty="0"/>
              <a:t>Stand Alone App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Lab Desktop</a:t>
            </a:r>
          </a:p>
          <a:p>
            <a:pPr lvl="2"/>
            <a:r>
              <a:rPr lang="en-US" dirty="0">
                <a:hlinkClick r:id="rId2"/>
              </a:rPr>
              <a:t>https://github.com/jupyterlab/jupyterlab-desktop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96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818D37-8F15-7340-A40B-BF81FE53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88897-BD44-A347-9D4A-FAE37986E4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Run A Public Server </a:t>
            </a:r>
          </a:p>
          <a:p>
            <a:pPr lvl="1"/>
            <a:r>
              <a:rPr lang="en-US" dirty="0">
                <a:hlinkClick r:id="rId2"/>
              </a:rPr>
              <a:t>https://jupyter-notebook.readthedocs.io/en/stable/public_server.html</a:t>
            </a:r>
            <a:endParaRPr lang="en-US" dirty="0"/>
          </a:p>
          <a:p>
            <a:r>
              <a:rPr lang="en-US" dirty="0"/>
              <a:t>My Binder</a:t>
            </a:r>
          </a:p>
          <a:p>
            <a:pPr lvl="1"/>
            <a:r>
              <a:rPr lang="en-US" dirty="0">
                <a:hlinkClick r:id="rId3"/>
              </a:rPr>
              <a:t>https://mybinder.org/</a:t>
            </a:r>
            <a:endParaRPr lang="en-US" dirty="0"/>
          </a:p>
          <a:p>
            <a:r>
              <a:rPr lang="en-US" dirty="0" err="1"/>
              <a:t>Colab</a:t>
            </a:r>
            <a:r>
              <a:rPr lang="en-US" dirty="0"/>
              <a:t> from Google</a:t>
            </a:r>
          </a:p>
          <a:p>
            <a:pPr lvl="1"/>
            <a:r>
              <a:rPr lang="en-US" dirty="0">
                <a:hlinkClick r:id="rId4"/>
              </a:rPr>
              <a:t>https://colab.research.google.com/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128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73678-09FC-E442-A004-C013D35B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Colab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D47BE-F246-BE48-A67C-5D80DE099F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Free-</a:t>
            </a:r>
            <a:r>
              <a:rPr lang="en-US" dirty="0" err="1"/>
              <a:t>ish</a:t>
            </a:r>
            <a:endParaRPr lang="en-US" dirty="0"/>
          </a:p>
          <a:p>
            <a:r>
              <a:rPr lang="en-US" dirty="0"/>
              <a:t>Fast</a:t>
            </a:r>
          </a:p>
          <a:p>
            <a:r>
              <a:rPr lang="en-US" dirty="0"/>
              <a:t>GPU Support</a:t>
            </a:r>
          </a:p>
          <a:p>
            <a:pPr lvl="1"/>
            <a:r>
              <a:rPr lang="en-US" dirty="0"/>
              <a:t>Want To Crack Passwords? </a:t>
            </a:r>
          </a:p>
        </p:txBody>
      </p:sp>
    </p:spTree>
    <p:extLst>
      <p:ext uri="{BB962C8B-B14F-4D97-AF65-F5344CB8AC3E}">
        <p14:creationId xmlns:p14="http://schemas.microsoft.com/office/powerpoint/2010/main" val="19109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11A987-14A4-7742-83F3-DF5E997CB6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Software Repo</a:t>
            </a:r>
            <a:br>
              <a:rPr lang="en-US" sz="2400" dirty="0"/>
            </a:b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jgamblin</a:t>
            </a:r>
            <a:r>
              <a:rPr lang="en-US" sz="2400" dirty="0"/>
              <a:t>/</a:t>
            </a:r>
            <a:r>
              <a:rPr lang="en-US" sz="2400" dirty="0" err="1"/>
              <a:t>JupyterWorkshop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23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6601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6E19A1-4066-9848-A48A-BFF741176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E912F4-59C0-8B41-8397-8A10D04083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Jerry Gamblin</a:t>
            </a:r>
          </a:p>
          <a:p>
            <a:pPr lvl="1"/>
            <a:r>
              <a:rPr lang="en-US" dirty="0"/>
              <a:t>Director Of Security Research </a:t>
            </a:r>
          </a:p>
          <a:p>
            <a:pPr lvl="1"/>
            <a:r>
              <a:rPr lang="en-US" dirty="0">
                <a:hlinkClick r:id="rId3"/>
              </a:rPr>
              <a:t>@jgamblin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gamblin@cisco.com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www.jerrygamblin.com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DD8665-1E5A-9745-A963-A0F270F529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Jupyter</a:t>
            </a:r>
            <a:endParaRPr lang="en-US" dirty="0"/>
          </a:p>
          <a:p>
            <a:r>
              <a:rPr lang="en-US" dirty="0"/>
              <a:t>Walkthrough &amp; Examples </a:t>
            </a:r>
          </a:p>
          <a:p>
            <a:r>
              <a:rPr lang="en-US" dirty="0"/>
              <a:t>Let’s Build Something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62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1B50D5-5CA7-5C47-96BF-7509BCFE00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Jupyter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66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74E191-DDF0-B04A-B653-CED23B1F6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6" y="416821"/>
            <a:ext cx="3686559" cy="914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Jupiter Facts</a:t>
            </a:r>
          </a:p>
        </p:txBody>
      </p:sp>
      <p:pic>
        <p:nvPicPr>
          <p:cNvPr id="1028" name="Picture 4" descr="Jupiter | Facts, Moons, Rings, Temperature, Size, &amp;amp; Color | Britannica">
            <a:extLst>
              <a:ext uri="{FF2B5EF4-FFF2-40B4-BE49-F238E27FC236}">
                <a16:creationId xmlns:a16="http://schemas.microsoft.com/office/drawing/2014/main" id="{BD52ACAE-4A85-F244-B4F7-610C46756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" r="2" b="2"/>
          <a:stretch/>
        </p:blipFill>
        <p:spPr bwMode="auto">
          <a:xfrm>
            <a:off x="4572000" y="1"/>
            <a:ext cx="4572000" cy="5143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80CEAE9D-05C9-43B1-B6C4-8472A37620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766" y="1665182"/>
            <a:ext cx="3662024" cy="2849668"/>
          </a:xfrm>
        </p:spPr>
        <p:txBody>
          <a:bodyPr/>
          <a:lstStyle/>
          <a:p>
            <a:r>
              <a:rPr lang="en-US" dirty="0"/>
              <a:t>The largest planet.</a:t>
            </a:r>
          </a:p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planet from the sun. </a:t>
            </a:r>
          </a:p>
          <a:p>
            <a:r>
              <a:rPr lang="en-US" dirty="0"/>
              <a:t>Shortest Days</a:t>
            </a:r>
          </a:p>
          <a:p>
            <a:pPr lvl="1"/>
            <a:r>
              <a:rPr lang="en-US" dirty="0"/>
              <a:t>10 Earth Hour</a:t>
            </a:r>
          </a:p>
          <a:p>
            <a:r>
              <a:rPr lang="en-US" dirty="0"/>
              <a:t>Longest Years</a:t>
            </a:r>
          </a:p>
          <a:p>
            <a:pPr lvl="1"/>
            <a:r>
              <a:rPr lang="en-US" dirty="0"/>
              <a:t>12 Earth Years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38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upiter (mythology) - Wikipedia">
            <a:extLst>
              <a:ext uri="{FF2B5EF4-FFF2-40B4-BE49-F238E27FC236}">
                <a16:creationId xmlns:a16="http://schemas.microsoft.com/office/drawing/2014/main" id="{3C406F45-5C43-C446-932F-AEA1E95D8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6" r="1" b="7822"/>
          <a:stretch/>
        </p:blipFill>
        <p:spPr bwMode="auto">
          <a:xfrm>
            <a:off x="4580092" y="10"/>
            <a:ext cx="4563907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8DC845C1-8B32-4E49-82C0-24D9CA5BF47C}"/>
              </a:ext>
            </a:extLst>
          </p:cNvPr>
          <p:cNvSpPr txBox="1">
            <a:spLocks/>
          </p:cNvSpPr>
          <p:nvPr/>
        </p:nvSpPr>
        <p:spPr bwMode="auto">
          <a:xfrm>
            <a:off x="437766" y="416821"/>
            <a:ext cx="3686559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rmAutofit/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Jupiter Facts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9B1E7A-E6EC-8C4B-830F-BF8661290F8F}"/>
              </a:ext>
            </a:extLst>
          </p:cNvPr>
          <p:cNvSpPr txBox="1">
            <a:spLocks/>
          </p:cNvSpPr>
          <p:nvPr/>
        </p:nvSpPr>
        <p:spPr>
          <a:xfrm>
            <a:off x="437766" y="1665182"/>
            <a:ext cx="3662024" cy="2849668"/>
          </a:xfrm>
          <a:prstGeom prst="rect">
            <a:avLst/>
          </a:prstGeom>
        </p:spPr>
        <p:txBody>
          <a:bodyPr/>
          <a:lstStyle>
            <a:lvl1pPr marL="228600" indent="-220663" algn="l" defTabSz="684213" rtl="0" eaLnBrk="1" fontAlgn="base" hangingPunct="1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Arial" charset="0"/>
              <a:buChar char="•"/>
              <a:tabLst/>
              <a:defRPr lang="en-US" sz="18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48056" indent="-2095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iragino Maru Gothic ProN W4" panose="020F0400000000000000" pitchFamily="34" charset="-128"/>
              <a:buChar char="‑"/>
              <a:tabLst>
                <a:tab pos="227013" algn="l"/>
              </a:tabLst>
              <a:defRPr lang="en-US" sz="16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621792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Arial" charset="0"/>
              <a:buChar char="•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800100" indent="-185738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iragino Maru Gothic ProN W4" panose="020F0400000000000000" pitchFamily="34" charset="-128"/>
              <a:buChar char="‑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971550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Arial" charset="0"/>
              <a:buChar char="•"/>
              <a:tabLst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King Of The Gods</a:t>
            </a:r>
          </a:p>
          <a:p>
            <a:r>
              <a:rPr lang="en-US" dirty="0">
                <a:solidFill>
                  <a:schemeClr val="bg1"/>
                </a:solidFill>
              </a:rPr>
              <a:t>Has A Cool Eagle As A Pet</a:t>
            </a:r>
          </a:p>
          <a:p>
            <a:r>
              <a:rPr lang="en-US" dirty="0">
                <a:solidFill>
                  <a:schemeClr val="bg1"/>
                </a:solidFill>
              </a:rPr>
              <a:t>A Zeus Knockoff?</a:t>
            </a:r>
          </a:p>
        </p:txBody>
      </p:sp>
    </p:spTree>
    <p:extLst>
      <p:ext uri="{BB962C8B-B14F-4D97-AF65-F5344CB8AC3E}">
        <p14:creationId xmlns:p14="http://schemas.microsoft.com/office/powerpoint/2010/main" val="2833423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2C1E69-2D37-2343-9040-C4BA633F1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6" y="416821"/>
            <a:ext cx="3686559" cy="9144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Facts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0A545F3-126D-C94A-9928-C219FFC92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15" r="30852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7143BA-65C7-4816-BE05-8923D84173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766" y="1665182"/>
            <a:ext cx="3662024" cy="2849668"/>
          </a:xfrm>
        </p:spPr>
        <p:txBody>
          <a:bodyPr/>
          <a:lstStyle/>
          <a:p>
            <a:r>
              <a:rPr lang="en-GB" dirty="0">
                <a:latin typeface="Gill Sans"/>
                <a:cs typeface="Gill Sans"/>
              </a:rPr>
              <a:t>Interactive python shell opened within the browser.</a:t>
            </a:r>
          </a:p>
          <a:p>
            <a:r>
              <a:rPr lang="en-GB" dirty="0">
                <a:latin typeface="Gill Sans"/>
                <a:cs typeface="Gill Sans"/>
              </a:rPr>
              <a:t>Founded in 2014</a:t>
            </a:r>
          </a:p>
          <a:p>
            <a:r>
              <a:rPr lang="en-GB" dirty="0">
                <a:latin typeface="Gill Sans"/>
                <a:cs typeface="Gill Sans"/>
              </a:rPr>
              <a:t>“Easy-</a:t>
            </a:r>
            <a:r>
              <a:rPr lang="en-GB" dirty="0" err="1">
                <a:latin typeface="Gill Sans"/>
                <a:cs typeface="Gill Sans"/>
              </a:rPr>
              <a:t>ish</a:t>
            </a:r>
            <a:r>
              <a:rPr lang="en-GB" dirty="0">
                <a:latin typeface="Gill Sans"/>
                <a:cs typeface="Gill Sans"/>
              </a:rPr>
              <a:t> 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19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85724"/>
            <a:ext cx="9245600" cy="5229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http://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371601" y="85725"/>
            <a:ext cx="6172200" cy="4814890"/>
            <a:chOff x="1371601" y="85724"/>
            <a:chExt cx="6172200" cy="4814890"/>
          </a:xfrm>
        </p:grpSpPr>
        <p:pic>
          <p:nvPicPr>
            <p:cNvPr id="11" name="Picture 10" descr="Screen Shot 2015-09-11 at 16.28.56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976" b="4181"/>
            <a:stretch/>
          </p:blipFill>
          <p:spPr>
            <a:xfrm>
              <a:off x="1371601" y="85724"/>
              <a:ext cx="6172200" cy="48148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Rectangle 12"/>
            <p:cNvSpPr/>
            <p:nvPr/>
          </p:nvSpPr>
          <p:spPr>
            <a:xfrm>
              <a:off x="3416300" y="3902272"/>
              <a:ext cx="2286000" cy="987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http://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4900" y="3902272"/>
              <a:ext cx="1778000" cy="998342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1371601" y="115887"/>
            <a:ext cx="6172201" cy="482282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1562100" y="1471613"/>
            <a:ext cx="1625600" cy="4095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Gill Sans"/>
                <a:cs typeface="Gill Sans"/>
              </a:rPr>
              <a:t>Code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6300" y="2630489"/>
            <a:ext cx="2628900" cy="3333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Gill Sans"/>
                <a:cs typeface="Gill Sans"/>
              </a:rPr>
              <a:t>Shell Commands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165600" y="4200527"/>
            <a:ext cx="1625600" cy="4095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Gill Sans"/>
                <a:cs typeface="Gill Sans"/>
              </a:rPr>
              <a:t>Images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794500" y="400050"/>
            <a:ext cx="1473200" cy="6286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Gill Sans"/>
                <a:cs typeface="Gill Sans"/>
              </a:rPr>
              <a:t>Text and Formulas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14400" y="204788"/>
            <a:ext cx="2362200" cy="3905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Gill Sans"/>
                <a:cs typeface="Gill Sans"/>
              </a:rPr>
              <a:t>In a browser</a:t>
            </a:r>
          </a:p>
        </p:txBody>
      </p:sp>
    </p:spTree>
    <p:extLst>
      <p:ext uri="{BB962C8B-B14F-4D97-AF65-F5344CB8AC3E}">
        <p14:creationId xmlns:p14="http://schemas.microsoft.com/office/powerpoint/2010/main" val="99145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771C-347D-EC40-95D7-9C6979F6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as a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3F419-0DA1-5A4C-A0F1-DE64541866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Platform independent: only with a web browser</a:t>
            </a:r>
          </a:p>
          <a:p>
            <a:r>
              <a:rPr lang="en-US" dirty="0"/>
              <a:t>Analyze data via the Notebook web interface</a:t>
            </a:r>
          </a:p>
          <a:p>
            <a:r>
              <a:rPr lang="en-US" dirty="0"/>
              <a:t>No need to install and configure software</a:t>
            </a:r>
          </a:p>
          <a:p>
            <a:r>
              <a:rPr lang="en-US" dirty="0"/>
              <a:t>Calculations, input and results “in the cloud”</a:t>
            </a:r>
          </a:p>
          <a:p>
            <a:r>
              <a:rPr lang="en-US" dirty="0"/>
              <a:t>Allow easy sharing of scientific results: plots, data, code</a:t>
            </a:r>
          </a:p>
          <a:p>
            <a:r>
              <a:rPr lang="en-US" dirty="0"/>
              <a:t>Simplify sharing of POCs</a:t>
            </a:r>
          </a:p>
          <a:p>
            <a:r>
              <a:rPr lang="en-US" dirty="0"/>
              <a:t>Ease reproducibility of results and documentation</a:t>
            </a:r>
          </a:p>
          <a:p>
            <a:pPr marL="793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4748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Cisco Secure Template White">
  <a:themeElements>
    <a:clrScheme name="Custom 9">
      <a:dk1>
        <a:srgbClr val="0D274D"/>
      </a:dk1>
      <a:lt1>
        <a:srgbClr val="FFFFFF"/>
      </a:lt1>
      <a:dk2>
        <a:srgbClr val="0D274D"/>
      </a:dk2>
      <a:lt2>
        <a:srgbClr val="FFFFFF"/>
      </a:lt2>
      <a:accent1>
        <a:srgbClr val="6DBD49"/>
      </a:accent1>
      <a:accent2>
        <a:srgbClr val="00BCEB"/>
      </a:accent2>
      <a:accent3>
        <a:srgbClr val="BABABA"/>
      </a:accent3>
      <a:accent4>
        <a:srgbClr val="FBAB18"/>
      </a:accent4>
      <a:accent5>
        <a:srgbClr val="CB2781"/>
      </a:accent5>
      <a:accent6>
        <a:srgbClr val="9892E1"/>
      </a:accent6>
      <a:hlink>
        <a:srgbClr val="6EBE4A"/>
      </a:hlink>
      <a:folHlink>
        <a:srgbClr val="6EBE49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Secure Template White v5.4" id="{9804FD64-4F43-074E-8AAA-D7C5446F5FE7}" vid="{47D78515-B05E-B34E-A8E3-930658BE2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B62BEC013A2D4EBCADFFD6AAFEF439" ma:contentTypeVersion="13" ma:contentTypeDescription="Create a new document." ma:contentTypeScope="" ma:versionID="c02d5d70c26352dbf6a098ac009a976f">
  <xsd:schema xmlns:xsd="http://www.w3.org/2001/XMLSchema" xmlns:xs="http://www.w3.org/2001/XMLSchema" xmlns:p="http://schemas.microsoft.com/office/2006/metadata/properties" xmlns:ns2="edafe633-42b9-4fef-adc7-c3083d15fa8e" xmlns:ns3="0b487217-d6f9-4a80-8633-4191c6052160" targetNamespace="http://schemas.microsoft.com/office/2006/metadata/properties" ma:root="true" ma:fieldsID="2bdd56e0b5cbd73b5aef0c7eeebce37c" ns2:_="" ns3:_="">
    <xsd:import namespace="edafe633-42b9-4fef-adc7-c3083d15fa8e"/>
    <xsd:import namespace="0b487217-d6f9-4a80-8633-4191c60521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afe633-42b9-4fef-adc7-c3083d15fa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87217-d6f9-4a80-8633-4191c605216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0D9797-61D1-42EE-926C-D400DE265A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afe633-42b9-4fef-adc7-c3083d15fa8e"/>
    <ds:schemaRef ds:uri="0b487217-d6f9-4a80-8633-4191c60521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DC699A-3B82-4E43-B372-C361B7CE5FEF}">
  <ds:schemaRefs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edafe633-42b9-4fef-adc7-c3083d15fa8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0b487217-d6f9-4a80-8633-4191c6052160"/>
  </ds:schemaRefs>
</ds:datastoreItem>
</file>

<file path=customXml/itemProps3.xml><?xml version="1.0" encoding="utf-8"?>
<ds:datastoreItem xmlns:ds="http://schemas.openxmlformats.org/officeDocument/2006/customXml" ds:itemID="{E6010E5F-5C4C-4D39-B4F8-3C5B1D541E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1_Cisco Secure Template White</Template>
  <TotalTime>74</TotalTime>
  <Words>277</Words>
  <Application>Microsoft Macintosh PowerPoint</Application>
  <PresentationFormat>On-screen Show (16:9)</PresentationFormat>
  <Paragraphs>74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Apple SD GothicNeo ExtraBold</vt:lpstr>
      <vt:lpstr>Hiragino Maru Gothic ProN W4</vt:lpstr>
      <vt:lpstr>Arial</vt:lpstr>
      <vt:lpstr>Calibri</vt:lpstr>
      <vt:lpstr>CiscoSansTT ExtraLight</vt:lpstr>
      <vt:lpstr>Courier</vt:lpstr>
      <vt:lpstr>Gill Sans</vt:lpstr>
      <vt:lpstr>1_Cisco Secure Template White</vt:lpstr>
      <vt:lpstr>Introduction To Jupyter </vt:lpstr>
      <vt:lpstr>About Me</vt:lpstr>
      <vt:lpstr>PowerPoint Presentation</vt:lpstr>
      <vt:lpstr>Introduction to Jupyter</vt:lpstr>
      <vt:lpstr>Jupiter Facts</vt:lpstr>
      <vt:lpstr>PowerPoint Presentation</vt:lpstr>
      <vt:lpstr>Jupyter Facts</vt:lpstr>
      <vt:lpstr>PowerPoint Presentation</vt:lpstr>
      <vt:lpstr>Data Analysis as a Service</vt:lpstr>
      <vt:lpstr>Software Options</vt:lpstr>
      <vt:lpstr>Local</vt:lpstr>
      <vt:lpstr>Remote</vt:lpstr>
      <vt:lpstr>Why Colab?</vt:lpstr>
      <vt:lpstr>Software Repo https://github.com/jgamblin/JupyterWorkshop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Jupyter </dc:title>
  <dc:subject/>
  <dc:creator>Jerry Gamblin (gamblin)</dc:creator>
  <cp:keywords/>
  <dc:description/>
  <cp:lastModifiedBy>Jerry Gamblin (gamblin)</cp:lastModifiedBy>
  <cp:revision>1</cp:revision>
  <cp:lastPrinted>2016-04-29T20:31:14Z</cp:lastPrinted>
  <dcterms:created xsi:type="dcterms:W3CDTF">2021-11-12T08:51:55Z</dcterms:created>
  <dcterms:modified xsi:type="dcterms:W3CDTF">2021-11-12T10:12:09Z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0x01010001B62BEC013A2D4EBCADFFD6AAFEF439</vt:lpwstr>
  </property>
</Properties>
</file>